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C05A9B-B9CB-DF78-F00D-5B5E8DE80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E2B692E-2E7B-C96E-426B-7F76DFA92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B6F861-8361-DBC0-C2C5-13E0B1BC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165159-236E-9EAD-8A76-342D44D7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78DB85-3CAD-637A-09D9-98AE0DA2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3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0A49EB-23A2-97E5-4A07-77CED30B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56B0FC4-CEEB-68B0-0AEF-4B2ECD4B0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52621F-F8D1-66C1-96B8-142832B80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EFDED5-F7FC-E0F1-95D3-129100D30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AD7208-CEDE-9EC9-E696-6CBD1786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6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8CBEB0F-B269-7C58-50F6-AAA6BEE20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290F64B-1409-0D9F-9D72-BBBCF5A4C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1369E9-8847-601D-74C4-BF1B050EB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FA79AAF-860D-96B7-719B-36EB0C5EB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FE518DE-561C-EC64-DD51-FA8B2557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1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C4E61C-068F-CA35-2BBC-F7CDDE38C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09A2A5-FCFB-9E4B-BD45-FAB1A167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F7A83-3ECD-B551-FA8A-F782AEF2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3140B6-7C13-3B4E-15BE-73E25567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1064F7-1867-EE46-AFD4-F722F039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7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C771E1-F5BF-80BD-52CA-936D9D542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76E8C86-A366-B3AC-4632-5DA2C9A6D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F8BDD8-312A-FCE0-1593-9DFC4ADD4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313F28-DE60-261F-DFAA-107B72DD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9088CF-119B-8CEF-D67B-1908D0E64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9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B20372-19A8-654A-534A-CFE289B7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C9912B-2A10-2395-5853-5943058A9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E9F07DA-E598-42ED-CCD8-0DF79533F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0AB3B5C-6892-E2B9-EA62-3CE73752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EB8EC37-1566-0227-5935-C3E065B7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6C0844-013F-A977-5044-67AF6A4A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3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981BFE-492D-4926-0F22-F442712E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A02CFD-D2AB-25D5-1176-C83306FE5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642114A-87D7-FF04-CA9F-ED87D0919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1B26F09-E7BE-BF82-2BA2-06166EC58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82C47C5-7FF7-7DFD-E34D-C2088925A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E4A5840-4A29-9503-753E-9281C642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6EAE4D6-059C-90A5-39C0-6DE4FCC06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BC3FBF8-AEC5-156A-00E7-A79A71D1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2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DEA889-AE98-DB34-C451-73B65CC9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AB83D35-3E64-1B83-61E4-20142A8A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98F661-205A-A84B-CB57-7308F8F2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49CDE73-A6DA-71FD-3646-A6371667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1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841A806-3A8C-268A-7A9A-287A96BD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DE86181-80AB-9957-DF3A-894BCA20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F489A16-D32E-6AEB-2ECB-7374492D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0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250171-CCB8-7D13-FCFB-E7626E3D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0F0D11-879B-C831-3338-64B6E86E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F5F7B41-1497-B4CD-D2EB-ED03639A5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EAA10E7-D3E7-F0D3-5866-E10C4261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EFB9A4-9F35-D9C8-312C-2BFB5B33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4C9F88-09A2-1C81-3F3D-00C3A59F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3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0C2EC-7456-2E2E-BA3C-9ACECB695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5357CCB-BD83-411C-032D-2C07645A1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391346D-219A-3546-D137-117F73B87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BE8A6D5-78C5-FCE3-A9B6-96D111C9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9C29F1B-853C-339F-8C41-B748AC424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0B77B1-9C7C-BACF-5CC2-C91A04C6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7CAC46-1649-9C7E-829C-F16B4BF1C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09E57A-07F3-A68F-977C-F29CB90E9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C1B0C5-E2AA-A352-834F-D403310F7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D2DF1-D1A9-4445-9D45-407E852ABAC8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A856D4-E341-10FC-1B42-71F9A82AC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0A50F1-3EEF-224E-70A5-BA11BE2A3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9D3D-6BD3-4A3C-8193-458760984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26" Type="http://schemas.openxmlformats.org/officeDocument/2006/relationships/image" Target="../media/image19.png"/><Relationship Id="rId21" Type="http://schemas.microsoft.com/office/2007/relationships/hdphoto" Target="../media/hdphoto4.wdp"/><Relationship Id="rId34" Type="http://schemas.openxmlformats.org/officeDocument/2006/relationships/image" Target="../media/image25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microsoft.com/office/2007/relationships/hdphoto" Target="../media/hdphoto2.wdp"/><Relationship Id="rId25" Type="http://schemas.microsoft.com/office/2007/relationships/hdphoto" Target="../media/hdphoto6.wdp"/><Relationship Id="rId33" Type="http://schemas.microsoft.com/office/2007/relationships/hdphoto" Target="../media/hdphoto8.wdp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29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18.png"/><Relationship Id="rId32" Type="http://schemas.openxmlformats.org/officeDocument/2006/relationships/image" Target="../media/image24.png"/><Relationship Id="rId37" Type="http://schemas.openxmlformats.org/officeDocument/2006/relationships/image" Target="../media/image27.pn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23" Type="http://schemas.microsoft.com/office/2007/relationships/hdphoto" Target="../media/hdphoto5.wdp"/><Relationship Id="rId28" Type="http://schemas.openxmlformats.org/officeDocument/2006/relationships/image" Target="../media/image20.png"/><Relationship Id="rId36" Type="http://schemas.microsoft.com/office/2007/relationships/hdphoto" Target="../media/hdphoto9.wdp"/><Relationship Id="rId10" Type="http://schemas.openxmlformats.org/officeDocument/2006/relationships/image" Target="../media/image9.png"/><Relationship Id="rId19" Type="http://schemas.microsoft.com/office/2007/relationships/hdphoto" Target="../media/hdphoto3.wdp"/><Relationship Id="rId31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7.png"/><Relationship Id="rId27" Type="http://schemas.microsoft.com/office/2007/relationships/hdphoto" Target="../media/hdphoto7.wdp"/><Relationship Id="rId30" Type="http://schemas.openxmlformats.org/officeDocument/2006/relationships/image" Target="../media/image22.png"/><Relationship Id="rId35" Type="http://schemas.openxmlformats.org/officeDocument/2006/relationships/image" Target="../media/image26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75FF5F21-64F7-3342-CC3A-DB946312DB4F}"/>
              </a:ext>
            </a:extLst>
          </p:cNvPr>
          <p:cNvGrpSpPr/>
          <p:nvPr/>
        </p:nvGrpSpPr>
        <p:grpSpPr>
          <a:xfrm>
            <a:off x="8131138" y="3337303"/>
            <a:ext cx="4181541" cy="3593368"/>
            <a:chOff x="7851587" y="3237610"/>
            <a:chExt cx="4181541" cy="3593368"/>
          </a:xfrm>
        </p:grpSpPr>
        <p:grpSp>
          <p:nvGrpSpPr>
            <p:cNvPr id="57" name="Group 56">
              <a:extLst>
                <a:ext uri="{FF2B5EF4-FFF2-40B4-BE49-F238E27FC236}">
                  <a16:creationId xmlns="" xmlns:a16="http://schemas.microsoft.com/office/drawing/2014/main" id="{F43B8E00-0EF5-834F-7C40-8C1CA48B101F}"/>
                </a:ext>
              </a:extLst>
            </p:cNvPr>
            <p:cNvGrpSpPr/>
            <p:nvPr/>
          </p:nvGrpSpPr>
          <p:grpSpPr>
            <a:xfrm>
              <a:off x="7851587" y="3237610"/>
              <a:ext cx="4181541" cy="3593368"/>
              <a:chOff x="8000177" y="3163708"/>
              <a:chExt cx="4181541" cy="3593368"/>
            </a:xfrm>
          </p:grpSpPr>
          <p:pic>
            <p:nvPicPr>
              <p:cNvPr id="50" name="Picture 49">
                <a:extLst>
                  <a:ext uri="{FF2B5EF4-FFF2-40B4-BE49-F238E27FC236}">
                    <a16:creationId xmlns="" xmlns:a16="http://schemas.microsoft.com/office/drawing/2014/main" id="{62F25384-A844-54DE-4B90-A9E0EF971D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00177" y="3163708"/>
                <a:ext cx="4181541" cy="3593368"/>
              </a:xfrm>
              <a:prstGeom prst="rect">
                <a:avLst/>
              </a:prstGeom>
            </p:spPr>
          </p:pic>
          <p:sp>
            <p:nvSpPr>
              <p:cNvPr id="51" name="TextBox 50">
                <a:extLst>
                  <a:ext uri="{FF2B5EF4-FFF2-40B4-BE49-F238E27FC236}">
                    <a16:creationId xmlns="" xmlns:a16="http://schemas.microsoft.com/office/drawing/2014/main" id="{17FC18C7-6E8D-B1E0-6767-88F44C263D99}"/>
                  </a:ext>
                </a:extLst>
              </p:cNvPr>
              <p:cNvSpPr txBox="1"/>
              <p:nvPr/>
            </p:nvSpPr>
            <p:spPr>
              <a:xfrm>
                <a:off x="10994119" y="4298593"/>
                <a:ext cx="7361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a-I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نفر</a:t>
                </a:r>
              </a:p>
              <a:p>
                <a:pPr algn="ctr"/>
                <a:r>
                  <a:rPr lang="fa-IR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1620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inema" panose="01000500000000020002" pitchFamily="2" charset="-78"/>
                  <a:cs typeface="Cinema" panose="01000500000000020002" pitchFamily="2" charset="-78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="" xmlns:a16="http://schemas.microsoft.com/office/drawing/2014/main" id="{0F3B0891-D41C-D082-DE25-E024B362C35D}"/>
                  </a:ext>
                </a:extLst>
              </p:cNvPr>
              <p:cNvSpPr txBox="1"/>
              <p:nvPr/>
            </p:nvSpPr>
            <p:spPr>
              <a:xfrm>
                <a:off x="10092028" y="4314061"/>
                <a:ext cx="7361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a-I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نفر</a:t>
                </a:r>
              </a:p>
              <a:p>
                <a:pPr algn="ctr"/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2984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inema" panose="01000500000000020002" pitchFamily="2" charset="-78"/>
                  <a:cs typeface="Cinema" panose="01000500000000020002" pitchFamily="2" charset="-78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="" xmlns:a16="http://schemas.microsoft.com/office/drawing/2014/main" id="{706F811C-92C3-4511-8546-3BC9EF4A75A9}"/>
                  </a:ext>
                </a:extLst>
              </p:cNvPr>
              <p:cNvSpPr txBox="1"/>
              <p:nvPr/>
            </p:nvSpPr>
            <p:spPr>
              <a:xfrm>
                <a:off x="9183103" y="4342691"/>
                <a:ext cx="7361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a-I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نفر</a:t>
                </a:r>
              </a:p>
              <a:p>
                <a:pPr algn="ctr"/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1120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inema" panose="01000500000000020002" pitchFamily="2" charset="-78"/>
                  <a:cs typeface="Cinema" panose="01000500000000020002" pitchFamily="2" charset="-7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="" xmlns:a16="http://schemas.microsoft.com/office/drawing/2014/main" id="{49C677FA-74EA-8CED-A9C1-3DC3ADAEE285}"/>
                  </a:ext>
                </a:extLst>
              </p:cNvPr>
              <p:cNvSpPr txBox="1"/>
              <p:nvPr/>
            </p:nvSpPr>
            <p:spPr>
              <a:xfrm>
                <a:off x="8343107" y="4342691"/>
                <a:ext cx="59824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a-I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نفر</a:t>
                </a:r>
              </a:p>
              <a:p>
                <a:pPr algn="ctr"/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inema" panose="01000500000000020002" pitchFamily="2" charset="-78"/>
                    <a:cs typeface="Cinema" panose="01000500000000020002" pitchFamily="2" charset="-78"/>
                  </a:rPr>
                  <a:t>292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inema" panose="01000500000000020002" pitchFamily="2" charset="-78"/>
                  <a:cs typeface="Cinema" panose="01000500000000020002" pitchFamily="2" charset="-78"/>
                </a:endParaRPr>
              </a:p>
            </p:txBody>
          </p:sp>
        </p:grpSp>
        <p:pic>
          <p:nvPicPr>
            <p:cNvPr id="76" name="Graphic 109" descr="Plant">
              <a:extLst>
                <a:ext uri="{FF2B5EF4-FFF2-40B4-BE49-F238E27FC236}">
                  <a16:creationId xmlns="" xmlns:a16="http://schemas.microsoft.com/office/drawing/2014/main" id="{733E55FD-70BA-0769-A78F-F66215060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7042" y="6101949"/>
              <a:ext cx="310923" cy="310923"/>
            </a:xfrm>
            <a:prstGeom prst="rect">
              <a:avLst/>
            </a:prstGeom>
            <a:effectLst>
              <a:glow rad="38100">
                <a:schemeClr val="bg1">
                  <a:alpha val="60000"/>
                </a:schemeClr>
              </a:glow>
            </a:effectLst>
          </p:spPr>
        </p:pic>
        <p:pic>
          <p:nvPicPr>
            <p:cNvPr id="77" name="Graphic 91" descr="Drama">
              <a:extLst>
                <a:ext uri="{FF2B5EF4-FFF2-40B4-BE49-F238E27FC236}">
                  <a16:creationId xmlns="" xmlns:a16="http://schemas.microsoft.com/office/drawing/2014/main" id="{7A42BB8E-9D77-BF75-7614-20BA5096D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3442" y="6120399"/>
              <a:ext cx="318242" cy="318242"/>
            </a:xfrm>
            <a:prstGeom prst="rect">
              <a:avLst/>
            </a:prstGeom>
            <a:effectLst>
              <a:glow rad="38100">
                <a:schemeClr val="bg1">
                  <a:alpha val="60000"/>
                </a:schemeClr>
              </a:glow>
            </a:effectLst>
          </p:spPr>
        </p:pic>
        <p:pic>
          <p:nvPicPr>
            <p:cNvPr id="78" name="Graphic 87" descr="Tools">
              <a:extLst>
                <a:ext uri="{FF2B5EF4-FFF2-40B4-BE49-F238E27FC236}">
                  <a16:creationId xmlns="" xmlns:a16="http://schemas.microsoft.com/office/drawing/2014/main" id="{38E7AB24-74AA-2768-6326-D2A122272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0445" y="6148572"/>
              <a:ext cx="261895" cy="261895"/>
            </a:xfrm>
            <a:prstGeom prst="rect">
              <a:avLst/>
            </a:prstGeom>
            <a:effectLst>
              <a:glow rad="38100">
                <a:schemeClr val="bg1">
                  <a:alpha val="60000"/>
                </a:schemeClr>
              </a:glow>
            </a:effectLst>
          </p:spPr>
        </p:pic>
        <p:pic>
          <p:nvPicPr>
            <p:cNvPr id="79" name="Graphic 6" descr="Gears">
              <a:extLst>
                <a:ext uri="{FF2B5EF4-FFF2-40B4-BE49-F238E27FC236}">
                  <a16:creationId xmlns="" xmlns:a16="http://schemas.microsoft.com/office/drawing/2014/main" id="{3B58FF9C-566B-72D0-93FC-A5FBA41B2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2239" y="6102228"/>
              <a:ext cx="354581" cy="354581"/>
            </a:xfrm>
            <a:prstGeom prst="rect">
              <a:avLst/>
            </a:prstGeom>
            <a:effectLst>
              <a:glow rad="38100">
                <a:schemeClr val="bg1">
                  <a:alpha val="60000"/>
                </a:schemeClr>
              </a:glow>
            </a:effectLst>
          </p:spPr>
        </p:pic>
      </p:grpSp>
      <p:pic>
        <p:nvPicPr>
          <p:cNvPr id="82" name="Picture 81">
            <a:extLst>
              <a:ext uri="{FF2B5EF4-FFF2-40B4-BE49-F238E27FC236}">
                <a16:creationId xmlns="" xmlns:a16="http://schemas.microsoft.com/office/drawing/2014/main" id="{59EB55B2-D6EB-C596-B073-19B5C84BFD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138" y="234980"/>
            <a:ext cx="1866738" cy="1780059"/>
          </a:xfrm>
          <a:prstGeom prst="rect">
            <a:avLst/>
          </a:prstGeom>
        </p:spPr>
      </p:pic>
      <p:grpSp>
        <p:nvGrpSpPr>
          <p:cNvPr id="115" name="Group 114">
            <a:extLst>
              <a:ext uri="{FF2B5EF4-FFF2-40B4-BE49-F238E27FC236}">
                <a16:creationId xmlns="" xmlns:a16="http://schemas.microsoft.com/office/drawing/2014/main" id="{A566E948-07DD-7E27-53F9-6DA4E3C66582}"/>
              </a:ext>
            </a:extLst>
          </p:cNvPr>
          <p:cNvGrpSpPr/>
          <p:nvPr/>
        </p:nvGrpSpPr>
        <p:grpSpPr>
          <a:xfrm>
            <a:off x="8256579" y="345812"/>
            <a:ext cx="3678154" cy="3296915"/>
            <a:chOff x="7514450" y="370377"/>
            <a:chExt cx="3765578" cy="3683839"/>
          </a:xfrm>
        </p:grpSpPr>
        <p:pic>
          <p:nvPicPr>
            <p:cNvPr id="104" name="Picture 103">
              <a:extLst>
                <a:ext uri="{FF2B5EF4-FFF2-40B4-BE49-F238E27FC236}">
                  <a16:creationId xmlns="" xmlns:a16="http://schemas.microsoft.com/office/drawing/2014/main" id="{2F826D9E-E4A1-E2B1-5092-121AA0A78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3486" y="370377"/>
              <a:ext cx="3696542" cy="3683839"/>
            </a:xfrm>
            <a:prstGeom prst="rect">
              <a:avLst/>
            </a:prstGeom>
          </p:spPr>
        </p:pic>
        <p:sp>
          <p:nvSpPr>
            <p:cNvPr id="98" name="TextBox 97">
              <a:extLst>
                <a:ext uri="{FF2B5EF4-FFF2-40B4-BE49-F238E27FC236}">
                  <a16:creationId xmlns="" xmlns:a16="http://schemas.microsoft.com/office/drawing/2014/main" id="{CD1019CE-6C05-AEFE-66FA-B21E394B6C6C}"/>
                </a:ext>
              </a:extLst>
            </p:cNvPr>
            <p:cNvSpPr txBox="1"/>
            <p:nvPr/>
          </p:nvSpPr>
          <p:spPr>
            <a:xfrm>
              <a:off x="8591603" y="1528109"/>
              <a:ext cx="1455987" cy="1031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a-IR" dirty="0">
                  <a:latin typeface="Cinema" panose="01000500000000020002" pitchFamily="2" charset="-78"/>
                  <a:cs typeface="B Mitra" panose="00000400000000000000" pitchFamily="2" charset="-78"/>
                </a:rPr>
                <a:t>عملکرد آموزشی </a:t>
              </a:r>
            </a:p>
            <a:p>
              <a:pPr algn="ctr"/>
              <a:r>
                <a:rPr lang="fa-IR" dirty="0">
                  <a:latin typeface="Cinema" panose="01000500000000020002" pitchFamily="2" charset="-78"/>
                  <a:cs typeface="B Mitra" panose="00000400000000000000" pitchFamily="2" charset="-78"/>
                </a:rPr>
                <a:t>بخش دولتی </a:t>
              </a:r>
              <a:endParaRPr lang="fa-IR" dirty="0" smtClean="0">
                <a:latin typeface="Cinema" panose="01000500000000020002" pitchFamily="2" charset="-78"/>
                <a:cs typeface="B Mitra" panose="00000400000000000000" pitchFamily="2" charset="-78"/>
              </a:endParaRPr>
            </a:p>
            <a:p>
              <a:pPr algn="ctr"/>
              <a:r>
                <a:rPr lang="fa-IR" dirty="0" smtClean="0">
                  <a:latin typeface="Cinema" panose="01000500000000020002" pitchFamily="2" charset="-78"/>
                  <a:cs typeface="B Mitra" panose="00000400000000000000" pitchFamily="2" charset="-78"/>
                </a:rPr>
                <a:t>سه ماهه اول 1404</a:t>
              </a:r>
              <a:endParaRPr lang="fa-IR" dirty="0"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="" xmlns:a16="http://schemas.microsoft.com/office/drawing/2014/main" id="{5AE95A10-64C9-1FA2-2D0F-1F8E256A03D7}"/>
                </a:ext>
              </a:extLst>
            </p:cNvPr>
            <p:cNvSpPr txBox="1"/>
            <p:nvPr/>
          </p:nvSpPr>
          <p:spPr>
            <a:xfrm>
              <a:off x="9524701" y="729350"/>
              <a:ext cx="1569443" cy="653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600" dirty="0">
                  <a:latin typeface="Cinema" panose="01000500000000020002" pitchFamily="2" charset="-78"/>
                  <a:cs typeface="B Mitra" panose="00000400000000000000" pitchFamily="2" charset="-78"/>
                </a:rPr>
                <a:t>عملکرد -     نفرساعت</a:t>
              </a:r>
            </a:p>
            <a:p>
              <a:pPr algn="ctr"/>
              <a:r>
                <a:rPr lang="fa-IR" sz="1600" dirty="0" smtClean="0">
                  <a:latin typeface="Cinema" panose="01000500000000020002" pitchFamily="2" charset="-78"/>
                  <a:cs typeface="B Mitra" panose="00000400000000000000" pitchFamily="2" charset="-78"/>
                </a:rPr>
                <a:t>671961</a:t>
              </a:r>
              <a:endParaRPr lang="en-US" sz="1600" dirty="0"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="" xmlns:a16="http://schemas.microsoft.com/office/drawing/2014/main" id="{7254DCE2-F47D-681E-6322-DDF9ECAEEE06}"/>
                </a:ext>
              </a:extLst>
            </p:cNvPr>
            <p:cNvSpPr txBox="1"/>
            <p:nvPr/>
          </p:nvSpPr>
          <p:spPr>
            <a:xfrm>
              <a:off x="7514450" y="733280"/>
              <a:ext cx="1614951" cy="653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600" dirty="0">
                  <a:latin typeface="Cinema" panose="01000500000000020002" pitchFamily="2" charset="-78"/>
                  <a:cs typeface="B Mitra" panose="00000400000000000000" pitchFamily="2" charset="-78"/>
                </a:rPr>
                <a:t>عملکرد -     </a:t>
              </a:r>
              <a:r>
                <a:rPr lang="fa-IR" sz="1600" dirty="0" smtClean="0">
                  <a:latin typeface="Cinema" panose="01000500000000020002" pitchFamily="2" charset="-78"/>
                  <a:cs typeface="B Mitra" panose="00000400000000000000" pitchFamily="2" charset="-78"/>
                </a:rPr>
                <a:t>نفردوره</a:t>
              </a:r>
              <a:r>
                <a:rPr lang="fa-IR" sz="1600" dirty="0">
                  <a:latin typeface="Cinema" panose="01000500000000020002" pitchFamily="2" charset="-78"/>
                  <a:cs typeface="B Mitra" panose="00000400000000000000" pitchFamily="2" charset="-78"/>
                </a:rPr>
                <a:t> </a:t>
              </a:r>
              <a:r>
                <a:rPr lang="fa-IR" sz="1600" dirty="0" smtClean="0">
                  <a:latin typeface="Cinema" panose="01000500000000020002" pitchFamily="2" charset="-78"/>
                  <a:cs typeface="B Mitra" panose="00000400000000000000" pitchFamily="2" charset="-78"/>
                </a:rPr>
                <a:t> 6016</a:t>
              </a:r>
              <a:endParaRPr lang="en-US" sz="1600" dirty="0"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  <p:grpSp>
          <p:nvGrpSpPr>
            <p:cNvPr id="107" name="Group 299">
              <a:extLst>
                <a:ext uri="{FF2B5EF4-FFF2-40B4-BE49-F238E27FC236}">
                  <a16:creationId xmlns="" xmlns:a16="http://schemas.microsoft.com/office/drawing/2014/main" id="{63B8529E-7009-CCD1-4ADA-7A0E5CFD6866}"/>
                </a:ext>
              </a:extLst>
            </p:cNvPr>
            <p:cNvGrpSpPr/>
            <p:nvPr/>
          </p:nvGrpSpPr>
          <p:grpSpPr>
            <a:xfrm>
              <a:off x="7865237" y="2552622"/>
              <a:ext cx="257765" cy="469487"/>
              <a:chOff x="6141009" y="3540977"/>
              <a:chExt cx="85046" cy="216315"/>
            </a:xfrm>
            <a:solidFill>
              <a:schemeClr val="tx2"/>
            </a:solidFill>
          </p:grpSpPr>
          <p:sp>
            <p:nvSpPr>
              <p:cNvPr id="108" name="Freeform 12">
                <a:extLst>
                  <a:ext uri="{FF2B5EF4-FFF2-40B4-BE49-F238E27FC236}">
                    <a16:creationId xmlns="" xmlns:a16="http://schemas.microsoft.com/office/drawing/2014/main" id="{34268BE2-89CA-831E-1CD5-D69958F354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1009" y="3577954"/>
                <a:ext cx="85046" cy="179338"/>
              </a:xfrm>
              <a:custGeom>
                <a:avLst/>
                <a:gdLst>
                  <a:gd name="T0" fmla="*/ 59 w 78"/>
                  <a:gd name="T1" fmla="*/ 0 h 164"/>
                  <a:gd name="T2" fmla="*/ 20 w 78"/>
                  <a:gd name="T3" fmla="*/ 0 h 164"/>
                  <a:gd name="T4" fmla="*/ 0 w 78"/>
                  <a:gd name="T5" fmla="*/ 16 h 164"/>
                  <a:gd name="T6" fmla="*/ 0 w 78"/>
                  <a:gd name="T7" fmla="*/ 16 h 164"/>
                  <a:gd name="T8" fmla="*/ 0 w 78"/>
                  <a:gd name="T9" fmla="*/ 19 h 164"/>
                  <a:gd name="T10" fmla="*/ 0 w 78"/>
                  <a:gd name="T11" fmla="*/ 74 h 164"/>
                  <a:gd name="T12" fmla="*/ 7 w 78"/>
                  <a:gd name="T13" fmla="*/ 80 h 164"/>
                  <a:gd name="T14" fmla="*/ 13 w 78"/>
                  <a:gd name="T15" fmla="*/ 74 h 164"/>
                  <a:gd name="T16" fmla="*/ 13 w 78"/>
                  <a:gd name="T17" fmla="*/ 26 h 164"/>
                  <a:gd name="T18" fmla="*/ 19 w 78"/>
                  <a:gd name="T19" fmla="*/ 26 h 164"/>
                  <a:gd name="T20" fmla="*/ 19 w 78"/>
                  <a:gd name="T21" fmla="*/ 72 h 164"/>
                  <a:gd name="T22" fmla="*/ 19 w 78"/>
                  <a:gd name="T23" fmla="*/ 73 h 164"/>
                  <a:gd name="T24" fmla="*/ 19 w 78"/>
                  <a:gd name="T25" fmla="*/ 154 h 164"/>
                  <a:gd name="T26" fmla="*/ 28 w 78"/>
                  <a:gd name="T27" fmla="*/ 164 h 164"/>
                  <a:gd name="T28" fmla="*/ 37 w 78"/>
                  <a:gd name="T29" fmla="*/ 154 h 164"/>
                  <a:gd name="T30" fmla="*/ 37 w 78"/>
                  <a:gd name="T31" fmla="*/ 83 h 164"/>
                  <a:gd name="T32" fmla="*/ 41 w 78"/>
                  <a:gd name="T33" fmla="*/ 83 h 164"/>
                  <a:gd name="T34" fmla="*/ 41 w 78"/>
                  <a:gd name="T35" fmla="*/ 154 h 164"/>
                  <a:gd name="T36" fmla="*/ 50 w 78"/>
                  <a:gd name="T37" fmla="*/ 164 h 164"/>
                  <a:gd name="T38" fmla="*/ 59 w 78"/>
                  <a:gd name="T39" fmla="*/ 154 h 164"/>
                  <a:gd name="T40" fmla="*/ 59 w 78"/>
                  <a:gd name="T41" fmla="*/ 72 h 164"/>
                  <a:gd name="T42" fmla="*/ 59 w 78"/>
                  <a:gd name="T43" fmla="*/ 71 h 164"/>
                  <a:gd name="T44" fmla="*/ 59 w 78"/>
                  <a:gd name="T45" fmla="*/ 26 h 164"/>
                  <a:gd name="T46" fmla="*/ 64 w 78"/>
                  <a:gd name="T47" fmla="*/ 26 h 164"/>
                  <a:gd name="T48" fmla="*/ 64 w 78"/>
                  <a:gd name="T49" fmla="*/ 74 h 164"/>
                  <a:gd name="T50" fmla="*/ 71 w 78"/>
                  <a:gd name="T51" fmla="*/ 80 h 164"/>
                  <a:gd name="T52" fmla="*/ 78 w 78"/>
                  <a:gd name="T53" fmla="*/ 74 h 164"/>
                  <a:gd name="T54" fmla="*/ 78 w 78"/>
                  <a:gd name="T55" fmla="*/ 19 h 164"/>
                  <a:gd name="T56" fmla="*/ 78 w 78"/>
                  <a:gd name="T57" fmla="*/ 16 h 164"/>
                  <a:gd name="T58" fmla="*/ 78 w 78"/>
                  <a:gd name="T59" fmla="*/ 15 h 164"/>
                  <a:gd name="T60" fmla="*/ 59 w 78"/>
                  <a:gd name="T6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8" h="164">
                    <a:moveTo>
                      <a:pt x="59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6" y="0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7"/>
                      <a:pt x="3" y="80"/>
                      <a:pt x="7" y="80"/>
                    </a:cubicBezTo>
                    <a:cubicBezTo>
                      <a:pt x="10" y="80"/>
                      <a:pt x="13" y="77"/>
                      <a:pt x="13" y="74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9" y="72"/>
                      <a:pt x="19" y="72"/>
                      <a:pt x="19" y="72"/>
                    </a:cubicBezTo>
                    <a:cubicBezTo>
                      <a:pt x="19" y="72"/>
                      <a:pt x="19" y="73"/>
                      <a:pt x="19" y="73"/>
                    </a:cubicBezTo>
                    <a:cubicBezTo>
                      <a:pt x="19" y="154"/>
                      <a:pt x="19" y="154"/>
                      <a:pt x="19" y="154"/>
                    </a:cubicBezTo>
                    <a:cubicBezTo>
                      <a:pt x="19" y="159"/>
                      <a:pt x="23" y="164"/>
                      <a:pt x="28" y="164"/>
                    </a:cubicBezTo>
                    <a:cubicBezTo>
                      <a:pt x="33" y="164"/>
                      <a:pt x="37" y="159"/>
                      <a:pt x="37" y="154"/>
                    </a:cubicBezTo>
                    <a:cubicBezTo>
                      <a:pt x="37" y="83"/>
                      <a:pt x="37" y="83"/>
                      <a:pt x="37" y="83"/>
                    </a:cubicBezTo>
                    <a:cubicBezTo>
                      <a:pt x="41" y="83"/>
                      <a:pt x="41" y="83"/>
                      <a:pt x="41" y="83"/>
                    </a:cubicBezTo>
                    <a:cubicBezTo>
                      <a:pt x="41" y="154"/>
                      <a:pt x="41" y="154"/>
                      <a:pt x="41" y="154"/>
                    </a:cubicBezTo>
                    <a:cubicBezTo>
                      <a:pt x="41" y="159"/>
                      <a:pt x="45" y="164"/>
                      <a:pt x="50" y="164"/>
                    </a:cubicBezTo>
                    <a:cubicBezTo>
                      <a:pt x="55" y="164"/>
                      <a:pt x="59" y="159"/>
                      <a:pt x="59" y="154"/>
                    </a:cubicBezTo>
                    <a:cubicBezTo>
                      <a:pt x="59" y="72"/>
                      <a:pt x="59" y="72"/>
                      <a:pt x="59" y="72"/>
                    </a:cubicBezTo>
                    <a:cubicBezTo>
                      <a:pt x="59" y="71"/>
                      <a:pt x="59" y="71"/>
                      <a:pt x="59" y="71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74"/>
                      <a:pt x="64" y="74"/>
                      <a:pt x="64" y="74"/>
                    </a:cubicBezTo>
                    <a:cubicBezTo>
                      <a:pt x="64" y="77"/>
                      <a:pt x="67" y="80"/>
                      <a:pt x="71" y="80"/>
                    </a:cubicBezTo>
                    <a:cubicBezTo>
                      <a:pt x="75" y="80"/>
                      <a:pt x="78" y="77"/>
                      <a:pt x="78" y="74"/>
                    </a:cubicBezTo>
                    <a:cubicBezTo>
                      <a:pt x="78" y="19"/>
                      <a:pt x="78" y="19"/>
                      <a:pt x="78" y="19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78" y="10"/>
                      <a:pt x="72" y="0"/>
                      <a:pt x="5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9" name="Oval 13">
                <a:extLst>
                  <a:ext uri="{FF2B5EF4-FFF2-40B4-BE49-F238E27FC236}">
                    <a16:creationId xmlns="" xmlns:a16="http://schemas.microsoft.com/office/drawing/2014/main" id="{6F367CDD-752F-A718-E579-C2A2CED11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6893" y="3540977"/>
                <a:ext cx="33741" cy="3374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10" name="Group 302">
              <a:extLst>
                <a:ext uri="{FF2B5EF4-FFF2-40B4-BE49-F238E27FC236}">
                  <a16:creationId xmlns="" xmlns:a16="http://schemas.microsoft.com/office/drawing/2014/main" id="{1695BF15-F1AC-ADBB-8F78-3C184D9504DC}"/>
                </a:ext>
              </a:extLst>
            </p:cNvPr>
            <p:cNvGrpSpPr/>
            <p:nvPr/>
          </p:nvGrpSpPr>
          <p:grpSpPr>
            <a:xfrm>
              <a:off x="10440715" y="2552622"/>
              <a:ext cx="257765" cy="469487"/>
              <a:chOff x="6138760" y="4271257"/>
              <a:chExt cx="97227" cy="209687"/>
            </a:xfrm>
            <a:solidFill>
              <a:schemeClr val="tx2"/>
            </a:solidFill>
          </p:grpSpPr>
          <p:sp>
            <p:nvSpPr>
              <p:cNvPr id="111" name="Oval 110">
                <a:extLst>
                  <a:ext uri="{FF2B5EF4-FFF2-40B4-BE49-F238E27FC236}">
                    <a16:creationId xmlns="" xmlns:a16="http://schemas.microsoft.com/office/drawing/2014/main" id="{82606FBF-A4E3-6ED9-6E06-B9AA74F63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1468" y="4271257"/>
                <a:ext cx="30916" cy="3181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Freeform 7">
                <a:extLst>
                  <a:ext uri="{FF2B5EF4-FFF2-40B4-BE49-F238E27FC236}">
                    <a16:creationId xmlns="" xmlns:a16="http://schemas.microsoft.com/office/drawing/2014/main" id="{FCCCC349-C8C2-D9C3-E59B-F10D42CB6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760" y="4309340"/>
                <a:ext cx="97227" cy="171604"/>
              </a:xfrm>
              <a:custGeom>
                <a:avLst/>
                <a:gdLst>
                  <a:gd name="T0" fmla="*/ 91 w 92"/>
                  <a:gd name="T1" fmla="*/ 60 h 162"/>
                  <a:gd name="T2" fmla="*/ 75 w 92"/>
                  <a:gd name="T3" fmla="*/ 10 h 162"/>
                  <a:gd name="T4" fmla="*/ 64 w 92"/>
                  <a:gd name="T5" fmla="*/ 0 h 162"/>
                  <a:gd name="T6" fmla="*/ 28 w 92"/>
                  <a:gd name="T7" fmla="*/ 0 h 162"/>
                  <a:gd name="T8" fmla="*/ 19 w 92"/>
                  <a:gd name="T9" fmla="*/ 5 h 162"/>
                  <a:gd name="T10" fmla="*/ 18 w 92"/>
                  <a:gd name="T11" fmla="*/ 7 h 162"/>
                  <a:gd name="T12" fmla="*/ 18 w 92"/>
                  <a:gd name="T13" fmla="*/ 7 h 162"/>
                  <a:gd name="T14" fmla="*/ 17 w 92"/>
                  <a:gd name="T15" fmla="*/ 8 h 162"/>
                  <a:gd name="T16" fmla="*/ 1 w 92"/>
                  <a:gd name="T17" fmla="*/ 60 h 162"/>
                  <a:gd name="T18" fmla="*/ 5 w 92"/>
                  <a:gd name="T19" fmla="*/ 68 h 162"/>
                  <a:gd name="T20" fmla="*/ 14 w 92"/>
                  <a:gd name="T21" fmla="*/ 64 h 162"/>
                  <a:gd name="T22" fmla="*/ 26 w 92"/>
                  <a:gd name="T23" fmla="*/ 23 h 162"/>
                  <a:gd name="T24" fmla="*/ 28 w 92"/>
                  <a:gd name="T25" fmla="*/ 23 h 162"/>
                  <a:gd name="T26" fmla="*/ 29 w 92"/>
                  <a:gd name="T27" fmla="*/ 23 h 162"/>
                  <a:gd name="T28" fmla="*/ 9 w 92"/>
                  <a:gd name="T29" fmla="*/ 96 h 162"/>
                  <a:gd name="T30" fmla="*/ 29 w 92"/>
                  <a:gd name="T31" fmla="*/ 96 h 162"/>
                  <a:gd name="T32" fmla="*/ 29 w 92"/>
                  <a:gd name="T33" fmla="*/ 154 h 162"/>
                  <a:gd name="T34" fmla="*/ 37 w 92"/>
                  <a:gd name="T35" fmla="*/ 162 h 162"/>
                  <a:gd name="T36" fmla="*/ 44 w 92"/>
                  <a:gd name="T37" fmla="*/ 154 h 162"/>
                  <a:gd name="T38" fmla="*/ 44 w 92"/>
                  <a:gd name="T39" fmla="*/ 96 h 162"/>
                  <a:gd name="T40" fmla="*/ 49 w 92"/>
                  <a:gd name="T41" fmla="*/ 96 h 162"/>
                  <a:gd name="T42" fmla="*/ 49 w 92"/>
                  <a:gd name="T43" fmla="*/ 154 h 162"/>
                  <a:gd name="T44" fmla="*/ 56 w 92"/>
                  <a:gd name="T45" fmla="*/ 162 h 162"/>
                  <a:gd name="T46" fmla="*/ 64 w 92"/>
                  <a:gd name="T47" fmla="*/ 154 h 162"/>
                  <a:gd name="T48" fmla="*/ 64 w 92"/>
                  <a:gd name="T49" fmla="*/ 96 h 162"/>
                  <a:gd name="T50" fmla="*/ 83 w 92"/>
                  <a:gd name="T51" fmla="*/ 96 h 162"/>
                  <a:gd name="T52" fmla="*/ 63 w 92"/>
                  <a:gd name="T53" fmla="*/ 23 h 162"/>
                  <a:gd name="T54" fmla="*/ 64 w 92"/>
                  <a:gd name="T55" fmla="*/ 23 h 162"/>
                  <a:gd name="T56" fmla="*/ 65 w 92"/>
                  <a:gd name="T57" fmla="*/ 23 h 162"/>
                  <a:gd name="T58" fmla="*/ 79 w 92"/>
                  <a:gd name="T59" fmla="*/ 64 h 162"/>
                  <a:gd name="T60" fmla="*/ 87 w 92"/>
                  <a:gd name="T61" fmla="*/ 68 h 162"/>
                  <a:gd name="T62" fmla="*/ 91 w 92"/>
                  <a:gd name="T63" fmla="*/ 6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162">
                    <a:moveTo>
                      <a:pt x="91" y="60"/>
                    </a:moveTo>
                    <a:cubicBezTo>
                      <a:pt x="75" y="10"/>
                      <a:pt x="75" y="10"/>
                      <a:pt x="75" y="10"/>
                    </a:cubicBezTo>
                    <a:cubicBezTo>
                      <a:pt x="74" y="4"/>
                      <a:pt x="70" y="0"/>
                      <a:pt x="6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1" y="2"/>
                      <a:pt x="19" y="5"/>
                    </a:cubicBezTo>
                    <a:cubicBezTo>
                      <a:pt x="18" y="5"/>
                      <a:pt x="18" y="6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7"/>
                      <a:pt x="17" y="8"/>
                      <a:pt x="17" y="8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3"/>
                      <a:pt x="2" y="67"/>
                      <a:pt x="5" y="68"/>
                    </a:cubicBezTo>
                    <a:cubicBezTo>
                      <a:pt x="9" y="69"/>
                      <a:pt x="13" y="67"/>
                      <a:pt x="14" y="64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7" y="23"/>
                      <a:pt x="27" y="23"/>
                      <a:pt x="28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9" y="96"/>
                      <a:pt x="9" y="96"/>
                      <a:pt x="9" y="96"/>
                    </a:cubicBezTo>
                    <a:cubicBezTo>
                      <a:pt x="29" y="96"/>
                      <a:pt x="29" y="96"/>
                      <a:pt x="29" y="96"/>
                    </a:cubicBezTo>
                    <a:cubicBezTo>
                      <a:pt x="29" y="154"/>
                      <a:pt x="29" y="154"/>
                      <a:pt x="29" y="154"/>
                    </a:cubicBezTo>
                    <a:cubicBezTo>
                      <a:pt x="29" y="159"/>
                      <a:pt x="33" y="162"/>
                      <a:pt x="37" y="162"/>
                    </a:cubicBezTo>
                    <a:cubicBezTo>
                      <a:pt x="41" y="162"/>
                      <a:pt x="44" y="159"/>
                      <a:pt x="44" y="154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154"/>
                      <a:pt x="49" y="154"/>
                      <a:pt x="49" y="154"/>
                    </a:cubicBezTo>
                    <a:cubicBezTo>
                      <a:pt x="49" y="159"/>
                      <a:pt x="52" y="162"/>
                      <a:pt x="56" y="162"/>
                    </a:cubicBezTo>
                    <a:cubicBezTo>
                      <a:pt x="60" y="162"/>
                      <a:pt x="64" y="159"/>
                      <a:pt x="64" y="154"/>
                    </a:cubicBezTo>
                    <a:cubicBezTo>
                      <a:pt x="64" y="96"/>
                      <a:pt x="64" y="96"/>
                      <a:pt x="64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4" y="23"/>
                      <a:pt x="64" y="23"/>
                      <a:pt x="64" y="23"/>
                    </a:cubicBezTo>
                    <a:cubicBezTo>
                      <a:pt x="65" y="23"/>
                      <a:pt x="65" y="23"/>
                      <a:pt x="65" y="23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80" y="67"/>
                      <a:pt x="84" y="69"/>
                      <a:pt x="87" y="68"/>
                    </a:cubicBezTo>
                    <a:cubicBezTo>
                      <a:pt x="91" y="67"/>
                      <a:pt x="92" y="63"/>
                      <a:pt x="91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6DB7C03D-7616-39DB-8EE5-D99463016590}"/>
                </a:ext>
              </a:extLst>
            </p:cNvPr>
            <p:cNvSpPr txBox="1"/>
            <p:nvPr/>
          </p:nvSpPr>
          <p:spPr>
            <a:xfrm>
              <a:off x="9595812" y="3197728"/>
              <a:ext cx="1370763" cy="412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dirty="0" smtClean="0">
                  <a:latin typeface="Cinema" panose="01000500000000020002" pitchFamily="2" charset="-78"/>
                  <a:cs typeface="B Mitra" panose="00000400000000000000" pitchFamily="2" charset="-78"/>
                </a:rPr>
                <a:t>2461نفر</a:t>
              </a:r>
              <a:endParaRPr lang="en-US" dirty="0"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="" xmlns:a16="http://schemas.microsoft.com/office/drawing/2014/main" id="{8D38E6F7-D9D8-3D78-2371-8EDCE6C8A827}"/>
                </a:ext>
              </a:extLst>
            </p:cNvPr>
            <p:cNvSpPr txBox="1"/>
            <p:nvPr/>
          </p:nvSpPr>
          <p:spPr>
            <a:xfrm>
              <a:off x="7672385" y="3174630"/>
              <a:ext cx="1370763" cy="412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mtClean="0">
                  <a:latin typeface="Cinema" panose="01000500000000020002" pitchFamily="2" charset="-78"/>
                  <a:cs typeface="B Mitra" panose="00000400000000000000" pitchFamily="2" charset="-78"/>
                </a:rPr>
                <a:t>3555 نفر </a:t>
              </a:r>
              <a:endParaRPr lang="en-US" dirty="0"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="" xmlns:a16="http://schemas.microsoft.com/office/drawing/2014/main" id="{1351E1F7-207C-DDD7-0526-1B6B8BE81A86}"/>
              </a:ext>
            </a:extLst>
          </p:cNvPr>
          <p:cNvGrpSpPr/>
          <p:nvPr/>
        </p:nvGrpSpPr>
        <p:grpSpPr>
          <a:xfrm>
            <a:off x="-101263" y="303828"/>
            <a:ext cx="5428251" cy="6461584"/>
            <a:chOff x="-28463" y="475278"/>
            <a:chExt cx="5307805" cy="6461584"/>
          </a:xfrm>
        </p:grpSpPr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1F4B3410-5FE8-9C5F-ACA3-4FC4E26E31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0846" y="4840200"/>
              <a:ext cx="2605563" cy="69412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11A76958-150F-1A87-74D6-D917D006F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2" y="475278"/>
              <a:ext cx="2532551" cy="694129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D38D0159-7C4F-1DBB-7953-7B367A457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1" y="1103306"/>
              <a:ext cx="2521992" cy="69412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="" xmlns:a16="http://schemas.microsoft.com/office/drawing/2014/main" id="{3533217D-76DF-BC66-3331-219411FEC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0" y="1731334"/>
              <a:ext cx="2532553" cy="69412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E38A81CD-65CA-4C0F-7628-2CCE57A88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1" y="2353519"/>
              <a:ext cx="2532552" cy="684620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="" xmlns:a16="http://schemas.microsoft.com/office/drawing/2014/main" id="{DBE96C7F-E613-9165-A029-F7D287247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1" y="2981369"/>
              <a:ext cx="2521242" cy="694129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="" xmlns:a16="http://schemas.microsoft.com/office/drawing/2014/main" id="{AF3538B7-E941-4F3A-0D95-0289FA808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9600" y="3609219"/>
              <a:ext cx="2477923" cy="69412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55E970B0-36AD-249E-4088-EB25B45AF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0091" y="4218447"/>
              <a:ext cx="2606318" cy="68462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="" xmlns:a16="http://schemas.microsoft.com/office/drawing/2014/main" id="{9780522C-9BD9-81CF-CA07-1EA3F2D5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BEBA8EAE-BF5A-486C-A8C5-ECC9F3942E4B}">
                  <a14:imgProps xmlns:a14="http://schemas.microsoft.com/office/drawing/2010/main">
                    <a14:imgLayer r:embed="rId21">
                      <a14:imgEffect>
                        <a14:brightnessContrast bright="4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9108" y="5461953"/>
              <a:ext cx="2333399" cy="694129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93D037C3-1F8C-AC62-2657-855AE6769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BEBA8EAE-BF5A-486C-A8C5-ECC9F3942E4B}">
                  <a14:imgProps xmlns:a14="http://schemas.microsoft.com/office/drawing/2010/main">
                    <a14:imgLayer r:embed="rId23">
                      <a14:imgEffect>
                        <a14:brightnessContrast bright="4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638" y="475278"/>
              <a:ext cx="2333399" cy="694129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="" xmlns:a16="http://schemas.microsoft.com/office/drawing/2014/main" id="{6A187939-88CA-4D6C-9D41-70336CA68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BEBA8EAE-BF5A-486C-A8C5-ECC9F3942E4B}">
                  <a14:imgProps xmlns:a14="http://schemas.microsoft.com/office/drawing/2010/main">
                    <a14:imgLayer r:embed="rId25">
                      <a14:imgEffect>
                        <a14:brightnessContrast bright="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54" y="1103305"/>
              <a:ext cx="2488485" cy="694129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="" xmlns:a16="http://schemas.microsoft.com/office/drawing/2014/main" id="{61A4130E-3DA5-1C69-AA5A-426621CFB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BEBA8EAE-BF5A-486C-A8C5-ECC9F3942E4B}">
                  <a14:imgProps xmlns:a14="http://schemas.microsoft.com/office/drawing/2010/main">
                    <a14:imgLayer r:embed="rId27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65" y="1731332"/>
              <a:ext cx="2476874" cy="694129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="" xmlns:a16="http://schemas.microsoft.com/office/drawing/2014/main" id="{586D1C94-9C36-81B9-AB7B-FAACAE3701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63" y="2353519"/>
              <a:ext cx="2467365" cy="694129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="" xmlns:a16="http://schemas.microsoft.com/office/drawing/2014/main" id="{49B2545A-0D08-8844-64BB-F5CD51D850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844" y="2981369"/>
              <a:ext cx="2425194" cy="589534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="" xmlns:a16="http://schemas.microsoft.com/office/drawing/2014/main" id="{9B9520FB-884E-5AF0-F721-B8DFB82CA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845" y="3613973"/>
              <a:ext cx="2415683" cy="684620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="" xmlns:a16="http://schemas.microsoft.com/office/drawing/2014/main" id="{9955296B-CEE5-35BD-0D7B-F6C897132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63" y="4213692"/>
              <a:ext cx="2467365" cy="694129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="" xmlns:a16="http://schemas.microsoft.com/office/drawing/2014/main" id="{184F98FF-59B0-4ADB-C387-7C3477BDC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BEBA8EAE-BF5A-486C-A8C5-ECC9F3942E4B}">
                  <a14:imgProps xmlns:a14="http://schemas.microsoft.com/office/drawing/2010/main">
                    <a14:imgLayer r:embed="rId33"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53" y="4861775"/>
              <a:ext cx="2478975" cy="694129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="" xmlns:a16="http://schemas.microsoft.com/office/drawing/2014/main" id="{D21F2711-92D6-8423-1EB6-DEA41A4C8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53" y="5461953"/>
              <a:ext cx="2478974" cy="694129"/>
            </a:xfrm>
            <a:prstGeom prst="rect">
              <a:avLst/>
            </a:prstGeom>
          </p:spPr>
        </p:pic>
        <p:sp>
          <p:nvSpPr>
            <p:cNvPr id="116" name="TextBox 115">
              <a:extLst>
                <a:ext uri="{FF2B5EF4-FFF2-40B4-BE49-F238E27FC236}">
                  <a16:creationId xmlns="" xmlns:a16="http://schemas.microsoft.com/office/drawing/2014/main" id="{D6BF4C8A-9A4F-1B9C-6443-D0FA006222E6}"/>
                </a:ext>
              </a:extLst>
            </p:cNvPr>
            <p:cNvSpPr txBox="1"/>
            <p:nvPr/>
          </p:nvSpPr>
          <p:spPr>
            <a:xfrm>
              <a:off x="3240815" y="680967"/>
              <a:ext cx="20129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شاغلین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بنگاه های اقتصادی</a:t>
              </a:r>
            </a:p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         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365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="" xmlns:a16="http://schemas.microsoft.com/office/drawing/2014/main" id="{3874B38A-DC6F-334B-67C8-4F5FADA871F0}"/>
                </a:ext>
              </a:extLst>
            </p:cNvPr>
            <p:cNvSpPr txBox="1"/>
            <p:nvPr/>
          </p:nvSpPr>
          <p:spPr>
            <a:xfrm>
              <a:off x="3095168" y="1266019"/>
              <a:ext cx="20869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متقاضیان مهارت آموزی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1072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="" xmlns:a16="http://schemas.microsoft.com/office/drawing/2014/main" id="{08B73182-7F52-FE6F-5229-200E78BA3DF7}"/>
                </a:ext>
              </a:extLst>
            </p:cNvPr>
            <p:cNvSpPr txBox="1"/>
            <p:nvPr/>
          </p:nvSpPr>
          <p:spPr>
            <a:xfrm>
              <a:off x="3164510" y="1922013"/>
              <a:ext cx="21148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دانشجویان686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="" xmlns:a16="http://schemas.microsoft.com/office/drawing/2014/main" id="{E179507B-CFC7-F62B-6564-D90835AD3779}"/>
                </a:ext>
              </a:extLst>
            </p:cNvPr>
            <p:cNvSpPr txBox="1"/>
            <p:nvPr/>
          </p:nvSpPr>
          <p:spPr>
            <a:xfrm>
              <a:off x="3097767" y="2515117"/>
              <a:ext cx="1942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2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دانش آموختگان دانشگاهی</a:t>
              </a:r>
            </a:p>
            <a:p>
              <a:pPr algn="ctr"/>
              <a:r>
                <a:rPr lang="fa-IR" sz="12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68 </a:t>
              </a:r>
              <a:r>
                <a:rPr lang="fa-IR" sz="12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2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="" xmlns:a16="http://schemas.microsoft.com/office/drawing/2014/main" id="{F39BDFEB-5CC5-4398-6C6D-1E557FC22E82}"/>
                </a:ext>
              </a:extLst>
            </p:cNvPr>
            <p:cNvSpPr txBox="1"/>
            <p:nvPr/>
          </p:nvSpPr>
          <p:spPr>
            <a:xfrm>
              <a:off x="3147228" y="3151517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دانش آموزان</a:t>
              </a:r>
            </a:p>
            <a:p>
              <a:pPr algn="ctr"/>
              <a:r>
                <a:rPr lang="fa-IR" sz="1400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1151</a:t>
              </a:r>
              <a:endParaRPr lang="en-US" sz="1400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="" xmlns:a16="http://schemas.microsoft.com/office/drawing/2014/main" id="{0589EBC6-EABD-A07E-E6B8-73B0128E22F1}"/>
                </a:ext>
              </a:extLst>
            </p:cNvPr>
            <p:cNvSpPr txBox="1"/>
            <p:nvPr/>
          </p:nvSpPr>
          <p:spPr>
            <a:xfrm>
              <a:off x="3121287" y="3777818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ساکنین مناطق روستایی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379  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="" xmlns:a16="http://schemas.microsoft.com/office/drawing/2014/main" id="{63C66DC0-9AB8-CDA9-03CC-9927F334FFFA}"/>
                </a:ext>
              </a:extLst>
            </p:cNvPr>
            <p:cNvSpPr txBox="1"/>
            <p:nvPr/>
          </p:nvSpPr>
          <p:spPr>
            <a:xfrm>
              <a:off x="3121286" y="4424347"/>
              <a:ext cx="21286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ساکنین مناطق محروم مرزی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Zar" panose="00000400000000000000" pitchFamily="2" charset="-78"/>
                </a:rPr>
                <a:t>34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6C64827A-2D78-42F5-CDC0-AB10F0793046}"/>
                </a:ext>
              </a:extLst>
            </p:cNvPr>
            <p:cNvSpPr txBox="1"/>
            <p:nvPr/>
          </p:nvSpPr>
          <p:spPr>
            <a:xfrm>
              <a:off x="3168365" y="4992066"/>
              <a:ext cx="20815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ساکنین سکونتگاه غیر رسمی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143 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="" xmlns:a16="http://schemas.microsoft.com/office/drawing/2014/main" id="{6608EEA6-7CBE-B13B-034E-3676D25CE40C}"/>
                </a:ext>
              </a:extLst>
            </p:cNvPr>
            <p:cNvSpPr txBox="1"/>
            <p:nvPr/>
          </p:nvSpPr>
          <p:spPr>
            <a:xfrm>
              <a:off x="3185175" y="5578968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عشایر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 نفر</a:t>
              </a:r>
              <a:r>
                <a:rPr lang="en-US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73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E6232350-EB30-E3DD-7882-9C55DF13A644}"/>
                </a:ext>
              </a:extLst>
            </p:cNvPr>
            <p:cNvSpPr txBox="1"/>
            <p:nvPr/>
          </p:nvSpPr>
          <p:spPr>
            <a:xfrm>
              <a:off x="111339" y="653156"/>
              <a:ext cx="19423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سربازان  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وظیفه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  756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="" xmlns:a16="http://schemas.microsoft.com/office/drawing/2014/main" id="{F9CCEAAF-03DA-1B80-C0FB-9B6F8F9E468C}"/>
                </a:ext>
              </a:extLst>
            </p:cNvPr>
            <p:cNvSpPr txBox="1"/>
            <p:nvPr/>
          </p:nvSpPr>
          <p:spPr>
            <a:xfrm>
              <a:off x="151231" y="1274462"/>
              <a:ext cx="19423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زنان سررست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خانوار69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ED3598B8-0246-485E-7F96-C4E55A4C6CC7}"/>
                </a:ext>
              </a:extLst>
            </p:cNvPr>
            <p:cNvSpPr txBox="1"/>
            <p:nvPr/>
          </p:nvSpPr>
          <p:spPr>
            <a:xfrm>
              <a:off x="70553" y="1914015"/>
              <a:ext cx="20390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زنان   خانه دار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337 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1A94ACB3-DCBD-2D48-254C-E5C6E6E6F9D9}"/>
                </a:ext>
              </a:extLst>
            </p:cNvPr>
            <p:cNvSpPr txBox="1"/>
            <p:nvPr/>
          </p:nvSpPr>
          <p:spPr>
            <a:xfrm>
              <a:off x="82164" y="2520203"/>
              <a:ext cx="19423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زندانیان659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EB74DDCD-63A7-EDB5-5084-DBA892535A0F}"/>
                </a:ext>
              </a:extLst>
            </p:cNvPr>
            <p:cNvSpPr txBox="1"/>
            <p:nvPr/>
          </p:nvSpPr>
          <p:spPr>
            <a:xfrm>
              <a:off x="133844" y="3170968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>
                  <a:latin typeface="Sahel Black" panose="020B0603030804020204" pitchFamily="34" charset="-78"/>
                  <a:cs typeface="B Mitra" panose="00000400000000000000" pitchFamily="2" charset="-78"/>
                </a:rPr>
                <a:t>ا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فراد دارای معلولیت</a:t>
              </a:r>
            </a:p>
            <a:p>
              <a:pPr algn="ctr"/>
              <a:r>
                <a:rPr lang="fa-IR" sz="1400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49   </a:t>
              </a:r>
              <a:r>
                <a:rPr lang="fa-IR" sz="1400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="" xmlns:a16="http://schemas.microsoft.com/office/drawing/2014/main" id="{283DFD44-E0FA-BDC2-6D42-B573C405F129}"/>
                </a:ext>
              </a:extLst>
            </p:cNvPr>
            <p:cNvSpPr txBox="1"/>
            <p:nvPr/>
          </p:nvSpPr>
          <p:spPr>
            <a:xfrm>
              <a:off x="174049" y="3756753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مشمولان بیمه بیکاری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0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D3964AF6-F0E4-8876-3392-6A8997D992AB}"/>
                </a:ext>
              </a:extLst>
            </p:cNvPr>
            <p:cNvSpPr txBox="1"/>
            <p:nvPr/>
          </p:nvSpPr>
          <p:spPr>
            <a:xfrm>
              <a:off x="167243" y="4370498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معتادین بهبود یافته</a:t>
              </a:r>
            </a:p>
            <a:p>
              <a:pPr algn="ctr"/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147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="" xmlns:a16="http://schemas.microsoft.com/office/drawing/2014/main" id="{8ED21F1A-6ABC-B7B4-A9DC-D4D15C34CD43}"/>
                </a:ext>
              </a:extLst>
            </p:cNvPr>
            <p:cNvSpPr txBox="1"/>
            <p:nvPr/>
          </p:nvSpPr>
          <p:spPr>
            <a:xfrm>
              <a:off x="-28463" y="4960608"/>
              <a:ext cx="20413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پناهندگان و اتباع خارجی</a:t>
              </a:r>
            </a:p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0   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pic>
          <p:nvPicPr>
            <p:cNvPr id="137" name="Picture 136">
              <a:extLst>
                <a:ext uri="{FF2B5EF4-FFF2-40B4-BE49-F238E27FC236}">
                  <a16:creationId xmlns="" xmlns:a16="http://schemas.microsoft.com/office/drawing/2014/main" id="{F0DD7286-0054-7A86-B336-1FEDF3E851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>
              <a:extLst>
                <a:ext uri="{BEBA8EAE-BF5A-486C-A8C5-ECC9F3942E4B}">
                  <a14:imgProps xmlns:a14="http://schemas.microsoft.com/office/drawing/2010/main">
                    <a14:imgLayer r:embed="rId36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28" y="6137610"/>
              <a:ext cx="3013278" cy="799252"/>
            </a:xfrm>
            <a:prstGeom prst="rect">
              <a:avLst/>
            </a:prstGeom>
          </p:spPr>
        </p:pic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31BCEA3B-979F-C3B6-3F03-6A4210621550}"/>
                </a:ext>
              </a:extLst>
            </p:cNvPr>
            <p:cNvSpPr txBox="1"/>
            <p:nvPr/>
          </p:nvSpPr>
          <p:spPr>
            <a:xfrm>
              <a:off x="1084380" y="6298631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خانواده های  آسیب دیده از </a:t>
              </a:r>
              <a:r>
                <a:rPr lang="fa-IR" sz="1400" b="1" dirty="0" smtClean="0">
                  <a:latin typeface="Sahel Black" panose="020B0603030804020204" pitchFamily="34" charset="-78"/>
                  <a:cs typeface="B Mitra" panose="00000400000000000000" pitchFamily="2" charset="-78"/>
                </a:rPr>
                <a:t>اعتیاد-28  </a:t>
              </a:r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="" xmlns:a16="http://schemas.microsoft.com/office/drawing/2014/main" id="{7D0CAA30-FCE3-EF06-1A39-270873996621}"/>
                </a:ext>
              </a:extLst>
            </p:cNvPr>
            <p:cNvSpPr txBox="1"/>
            <p:nvPr/>
          </p:nvSpPr>
          <p:spPr>
            <a:xfrm>
              <a:off x="119784" y="5614355"/>
              <a:ext cx="19423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کودکان کار</a:t>
              </a:r>
            </a:p>
            <a:p>
              <a:pPr algn="ctr"/>
              <a:r>
                <a:rPr lang="fa-IR" sz="1400" b="1" dirty="0">
                  <a:latin typeface="Sahel Black" panose="020B0603030804020204" pitchFamily="34" charset="-78"/>
                  <a:cs typeface="B Mitra" panose="00000400000000000000" pitchFamily="2" charset="-78"/>
                </a:rPr>
                <a:t>0   نفر</a:t>
              </a:r>
              <a:endParaRPr lang="en-US" sz="1400" b="1" dirty="0">
                <a:latin typeface="Sahel Black" panose="020B0603030804020204" pitchFamily="34" charset="-78"/>
                <a:cs typeface="B Mitra" panose="00000400000000000000" pitchFamily="2" charset="-78"/>
              </a:endParaRPr>
            </a:p>
          </p:txBody>
        </p:sp>
      </p:grpSp>
      <p:sp>
        <p:nvSpPr>
          <p:cNvPr id="181" name="Freeform 6">
            <a:extLst>
              <a:ext uri="{FF2B5EF4-FFF2-40B4-BE49-F238E27FC236}">
                <a16:creationId xmlns="" xmlns:a16="http://schemas.microsoft.com/office/drawing/2014/main" id="{E54D0D2B-9597-CE59-BCBE-26221CDBC5CF}"/>
              </a:ext>
            </a:extLst>
          </p:cNvPr>
          <p:cNvSpPr>
            <a:spLocks/>
          </p:cNvSpPr>
          <p:nvPr/>
        </p:nvSpPr>
        <p:spPr bwMode="auto">
          <a:xfrm rot="10800000">
            <a:off x="6223846" y="1948561"/>
            <a:ext cx="340560" cy="570657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2" name="Freeform 6">
            <a:extLst>
              <a:ext uri="{FF2B5EF4-FFF2-40B4-BE49-F238E27FC236}">
                <a16:creationId xmlns="" xmlns:a16="http://schemas.microsoft.com/office/drawing/2014/main" id="{C6DB35AB-5197-B21D-5731-6CD6AC9C5898}"/>
              </a:ext>
            </a:extLst>
          </p:cNvPr>
          <p:cNvSpPr>
            <a:spLocks/>
          </p:cNvSpPr>
          <p:nvPr/>
        </p:nvSpPr>
        <p:spPr bwMode="auto">
          <a:xfrm rot="10800000">
            <a:off x="5820353" y="1994281"/>
            <a:ext cx="272537" cy="484006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3" name="Freeform 6">
            <a:extLst>
              <a:ext uri="{FF2B5EF4-FFF2-40B4-BE49-F238E27FC236}">
                <a16:creationId xmlns="" xmlns:a16="http://schemas.microsoft.com/office/drawing/2014/main" id="{A0F2B396-336A-669E-7094-7B9A989B663E}"/>
              </a:ext>
            </a:extLst>
          </p:cNvPr>
          <p:cNvSpPr>
            <a:spLocks/>
          </p:cNvSpPr>
          <p:nvPr/>
        </p:nvSpPr>
        <p:spPr bwMode="auto">
          <a:xfrm rot="10800000">
            <a:off x="6672502" y="1882459"/>
            <a:ext cx="407782" cy="683297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4" name="Freeform 6">
            <a:extLst>
              <a:ext uri="{FF2B5EF4-FFF2-40B4-BE49-F238E27FC236}">
                <a16:creationId xmlns="" xmlns:a16="http://schemas.microsoft.com/office/drawing/2014/main" id="{CDCBDB16-F334-BFED-38ED-1B28C6FE9012}"/>
              </a:ext>
            </a:extLst>
          </p:cNvPr>
          <p:cNvSpPr>
            <a:spLocks/>
          </p:cNvSpPr>
          <p:nvPr/>
        </p:nvSpPr>
        <p:spPr bwMode="auto">
          <a:xfrm rot="10800000">
            <a:off x="7163582" y="1800932"/>
            <a:ext cx="517812" cy="829995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5" name="Freeform 9">
            <a:extLst>
              <a:ext uri="{FF2B5EF4-FFF2-40B4-BE49-F238E27FC236}">
                <a16:creationId xmlns="" xmlns:a16="http://schemas.microsoft.com/office/drawing/2014/main" id="{B5F3DAF2-A896-AB92-384C-76A632EB6484}"/>
              </a:ext>
            </a:extLst>
          </p:cNvPr>
          <p:cNvSpPr>
            <a:spLocks/>
          </p:cNvSpPr>
          <p:nvPr/>
        </p:nvSpPr>
        <p:spPr bwMode="auto">
          <a:xfrm rot="10800000">
            <a:off x="5425129" y="2003056"/>
            <a:ext cx="248812" cy="461665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7" name="Freeform 6">
            <a:extLst>
              <a:ext uri="{FF2B5EF4-FFF2-40B4-BE49-F238E27FC236}">
                <a16:creationId xmlns="" xmlns:a16="http://schemas.microsoft.com/office/drawing/2014/main" id="{D00A8758-1179-A958-A620-A3FD86C34DEE}"/>
              </a:ext>
            </a:extLst>
          </p:cNvPr>
          <p:cNvSpPr>
            <a:spLocks/>
          </p:cNvSpPr>
          <p:nvPr/>
        </p:nvSpPr>
        <p:spPr bwMode="auto">
          <a:xfrm rot="5400000">
            <a:off x="10104190" y="3472858"/>
            <a:ext cx="306210" cy="554611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8" name="Freeform 6">
            <a:extLst>
              <a:ext uri="{FF2B5EF4-FFF2-40B4-BE49-F238E27FC236}">
                <a16:creationId xmlns="" xmlns:a16="http://schemas.microsoft.com/office/drawing/2014/main" id="{3BB39A85-9089-EA9D-58B1-3080F41F506F}"/>
              </a:ext>
            </a:extLst>
          </p:cNvPr>
          <p:cNvSpPr>
            <a:spLocks/>
          </p:cNvSpPr>
          <p:nvPr/>
        </p:nvSpPr>
        <p:spPr bwMode="auto">
          <a:xfrm rot="5400000">
            <a:off x="10149850" y="3883137"/>
            <a:ext cx="204651" cy="392853"/>
          </a:xfrm>
          <a:custGeom>
            <a:avLst/>
            <a:gdLst>
              <a:gd name="T0" fmla="*/ 1226 w 6380"/>
              <a:gd name="T1" fmla="*/ 9676 h 9678"/>
              <a:gd name="T2" fmla="*/ 1034 w 6380"/>
              <a:gd name="T3" fmla="*/ 9652 h 9678"/>
              <a:gd name="T4" fmla="*/ 846 w 6380"/>
              <a:gd name="T5" fmla="*/ 9600 h 9678"/>
              <a:gd name="T6" fmla="*/ 666 w 6380"/>
              <a:gd name="T7" fmla="*/ 9518 h 9678"/>
              <a:gd name="T8" fmla="*/ 500 w 6380"/>
              <a:gd name="T9" fmla="*/ 9408 h 9678"/>
              <a:gd name="T10" fmla="*/ 348 w 6380"/>
              <a:gd name="T11" fmla="*/ 9268 h 9678"/>
              <a:gd name="T12" fmla="*/ 262 w 6380"/>
              <a:gd name="T13" fmla="*/ 9168 h 9678"/>
              <a:gd name="T14" fmla="*/ 156 w 6380"/>
              <a:gd name="T15" fmla="*/ 9004 h 9678"/>
              <a:gd name="T16" fmla="*/ 78 w 6380"/>
              <a:gd name="T17" fmla="*/ 8832 h 9678"/>
              <a:gd name="T18" fmla="*/ 26 w 6380"/>
              <a:gd name="T19" fmla="*/ 8652 h 9678"/>
              <a:gd name="T20" fmla="*/ 2 w 6380"/>
              <a:gd name="T21" fmla="*/ 8466 h 9678"/>
              <a:gd name="T22" fmla="*/ 4 w 6380"/>
              <a:gd name="T23" fmla="*/ 8282 h 9678"/>
              <a:gd name="T24" fmla="*/ 32 w 6380"/>
              <a:gd name="T25" fmla="*/ 8098 h 9678"/>
              <a:gd name="T26" fmla="*/ 88 w 6380"/>
              <a:gd name="T27" fmla="*/ 7918 h 9678"/>
              <a:gd name="T28" fmla="*/ 168 w 6380"/>
              <a:gd name="T29" fmla="*/ 7748 h 9678"/>
              <a:gd name="T30" fmla="*/ 276 w 6380"/>
              <a:gd name="T31" fmla="*/ 7588 h 9678"/>
              <a:gd name="T32" fmla="*/ 410 w 6380"/>
              <a:gd name="T33" fmla="*/ 7442 h 9678"/>
              <a:gd name="T34" fmla="*/ 410 w 6380"/>
              <a:gd name="T35" fmla="*/ 2234 h 9678"/>
              <a:gd name="T36" fmla="*/ 276 w 6380"/>
              <a:gd name="T37" fmla="*/ 2090 h 9678"/>
              <a:gd name="T38" fmla="*/ 168 w 6380"/>
              <a:gd name="T39" fmla="*/ 1930 h 9678"/>
              <a:gd name="T40" fmla="*/ 88 w 6380"/>
              <a:gd name="T41" fmla="*/ 1760 h 9678"/>
              <a:gd name="T42" fmla="*/ 32 w 6380"/>
              <a:gd name="T43" fmla="*/ 1580 h 9678"/>
              <a:gd name="T44" fmla="*/ 4 w 6380"/>
              <a:gd name="T45" fmla="*/ 1396 h 9678"/>
              <a:gd name="T46" fmla="*/ 2 w 6380"/>
              <a:gd name="T47" fmla="*/ 1210 h 9678"/>
              <a:gd name="T48" fmla="*/ 26 w 6380"/>
              <a:gd name="T49" fmla="*/ 1026 h 9678"/>
              <a:gd name="T50" fmla="*/ 78 w 6380"/>
              <a:gd name="T51" fmla="*/ 846 h 9678"/>
              <a:gd name="T52" fmla="*/ 156 w 6380"/>
              <a:gd name="T53" fmla="*/ 672 h 9678"/>
              <a:gd name="T54" fmla="*/ 262 w 6380"/>
              <a:gd name="T55" fmla="*/ 510 h 9678"/>
              <a:gd name="T56" fmla="*/ 348 w 6380"/>
              <a:gd name="T57" fmla="*/ 410 h 9678"/>
              <a:gd name="T58" fmla="*/ 492 w 6380"/>
              <a:gd name="T59" fmla="*/ 276 h 9678"/>
              <a:gd name="T60" fmla="*/ 652 w 6380"/>
              <a:gd name="T61" fmla="*/ 168 h 9678"/>
              <a:gd name="T62" fmla="*/ 822 w 6380"/>
              <a:gd name="T63" fmla="*/ 86 h 9678"/>
              <a:gd name="T64" fmla="*/ 1002 w 6380"/>
              <a:gd name="T65" fmla="*/ 32 h 9678"/>
              <a:gd name="T66" fmla="*/ 1186 w 6380"/>
              <a:gd name="T67" fmla="*/ 4 h 9678"/>
              <a:gd name="T68" fmla="*/ 1372 w 6380"/>
              <a:gd name="T69" fmla="*/ 2 h 9678"/>
              <a:gd name="T70" fmla="*/ 1556 w 6380"/>
              <a:gd name="T71" fmla="*/ 26 h 9678"/>
              <a:gd name="T72" fmla="*/ 1736 w 6380"/>
              <a:gd name="T73" fmla="*/ 78 h 9678"/>
              <a:gd name="T74" fmla="*/ 1910 w 6380"/>
              <a:gd name="T75" fmla="*/ 156 h 9678"/>
              <a:gd name="T76" fmla="*/ 2072 w 6380"/>
              <a:gd name="T77" fmla="*/ 262 h 9678"/>
              <a:gd name="T78" fmla="*/ 5970 w 6380"/>
              <a:gd name="T79" fmla="*/ 3896 h 9678"/>
              <a:gd name="T80" fmla="*/ 6062 w 6380"/>
              <a:gd name="T81" fmla="*/ 3992 h 9678"/>
              <a:gd name="T82" fmla="*/ 6180 w 6380"/>
              <a:gd name="T83" fmla="*/ 4150 h 9678"/>
              <a:gd name="T84" fmla="*/ 6274 w 6380"/>
              <a:gd name="T85" fmla="*/ 4324 h 9678"/>
              <a:gd name="T86" fmla="*/ 6338 w 6380"/>
              <a:gd name="T87" fmla="*/ 4510 h 9678"/>
              <a:gd name="T88" fmla="*/ 6374 w 6380"/>
              <a:gd name="T89" fmla="*/ 4706 h 9678"/>
              <a:gd name="T90" fmla="*/ 6380 w 6380"/>
              <a:gd name="T91" fmla="*/ 4838 h 9678"/>
              <a:gd name="T92" fmla="*/ 6364 w 6380"/>
              <a:gd name="T93" fmla="*/ 5038 h 9678"/>
              <a:gd name="T94" fmla="*/ 6320 w 6380"/>
              <a:gd name="T95" fmla="*/ 5230 h 9678"/>
              <a:gd name="T96" fmla="*/ 6246 w 6380"/>
              <a:gd name="T97" fmla="*/ 5412 h 9678"/>
              <a:gd name="T98" fmla="*/ 6144 w 6380"/>
              <a:gd name="T99" fmla="*/ 5582 h 9678"/>
              <a:gd name="T100" fmla="*/ 6018 w 6380"/>
              <a:gd name="T101" fmla="*/ 5736 h 9678"/>
              <a:gd name="T102" fmla="*/ 2174 w 6380"/>
              <a:gd name="T103" fmla="*/ 9330 h 9678"/>
              <a:gd name="T104" fmla="*/ 2026 w 6380"/>
              <a:gd name="T105" fmla="*/ 9448 h 9678"/>
              <a:gd name="T106" fmla="*/ 1868 w 6380"/>
              <a:gd name="T107" fmla="*/ 9542 h 9678"/>
              <a:gd name="T108" fmla="*/ 1700 w 6380"/>
              <a:gd name="T109" fmla="*/ 9612 h 9678"/>
              <a:gd name="T110" fmla="*/ 1528 w 6380"/>
              <a:gd name="T111" fmla="*/ 9656 h 9678"/>
              <a:gd name="T112" fmla="*/ 1350 w 6380"/>
              <a:gd name="T113" fmla="*/ 9676 h 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80" h="9678">
                <a:moveTo>
                  <a:pt x="1292" y="9678"/>
                </a:moveTo>
                <a:lnTo>
                  <a:pt x="1292" y="9678"/>
                </a:lnTo>
                <a:lnTo>
                  <a:pt x="1226" y="9676"/>
                </a:lnTo>
                <a:lnTo>
                  <a:pt x="1162" y="9672"/>
                </a:lnTo>
                <a:lnTo>
                  <a:pt x="1098" y="9664"/>
                </a:lnTo>
                <a:lnTo>
                  <a:pt x="1034" y="9652"/>
                </a:lnTo>
                <a:lnTo>
                  <a:pt x="970" y="9638"/>
                </a:lnTo>
                <a:lnTo>
                  <a:pt x="908" y="9620"/>
                </a:lnTo>
                <a:lnTo>
                  <a:pt x="846" y="9600"/>
                </a:lnTo>
                <a:lnTo>
                  <a:pt x="786" y="9576"/>
                </a:lnTo>
                <a:lnTo>
                  <a:pt x="726" y="9548"/>
                </a:lnTo>
                <a:lnTo>
                  <a:pt x="666" y="9518"/>
                </a:lnTo>
                <a:lnTo>
                  <a:pt x="610" y="9484"/>
                </a:lnTo>
                <a:lnTo>
                  <a:pt x="554" y="9448"/>
                </a:lnTo>
                <a:lnTo>
                  <a:pt x="500" y="9408"/>
                </a:lnTo>
                <a:lnTo>
                  <a:pt x="446" y="9364"/>
                </a:lnTo>
                <a:lnTo>
                  <a:pt x="396" y="9318"/>
                </a:lnTo>
                <a:lnTo>
                  <a:pt x="348" y="9268"/>
                </a:lnTo>
                <a:lnTo>
                  <a:pt x="348" y="9268"/>
                </a:lnTo>
                <a:lnTo>
                  <a:pt x="304" y="9218"/>
                </a:lnTo>
                <a:lnTo>
                  <a:pt x="262" y="9168"/>
                </a:lnTo>
                <a:lnTo>
                  <a:pt x="224" y="9114"/>
                </a:lnTo>
                <a:lnTo>
                  <a:pt x="188" y="9060"/>
                </a:lnTo>
                <a:lnTo>
                  <a:pt x="156" y="9004"/>
                </a:lnTo>
                <a:lnTo>
                  <a:pt x="128" y="8948"/>
                </a:lnTo>
                <a:lnTo>
                  <a:pt x="102" y="8890"/>
                </a:lnTo>
                <a:lnTo>
                  <a:pt x="78" y="8832"/>
                </a:lnTo>
                <a:lnTo>
                  <a:pt x="58" y="8772"/>
                </a:lnTo>
                <a:lnTo>
                  <a:pt x="42" y="8712"/>
                </a:lnTo>
                <a:lnTo>
                  <a:pt x="26" y="8652"/>
                </a:lnTo>
                <a:lnTo>
                  <a:pt x="16" y="8590"/>
                </a:lnTo>
                <a:lnTo>
                  <a:pt x="8" y="8528"/>
                </a:lnTo>
                <a:lnTo>
                  <a:pt x="2" y="8466"/>
                </a:lnTo>
                <a:lnTo>
                  <a:pt x="0" y="8404"/>
                </a:lnTo>
                <a:lnTo>
                  <a:pt x="0" y="8342"/>
                </a:lnTo>
                <a:lnTo>
                  <a:pt x="4" y="8282"/>
                </a:lnTo>
                <a:lnTo>
                  <a:pt x="10" y="8220"/>
                </a:lnTo>
                <a:lnTo>
                  <a:pt x="20" y="8158"/>
                </a:lnTo>
                <a:lnTo>
                  <a:pt x="32" y="8098"/>
                </a:lnTo>
                <a:lnTo>
                  <a:pt x="48" y="8036"/>
                </a:lnTo>
                <a:lnTo>
                  <a:pt x="66" y="7978"/>
                </a:lnTo>
                <a:lnTo>
                  <a:pt x="88" y="7918"/>
                </a:lnTo>
                <a:lnTo>
                  <a:pt x="112" y="7860"/>
                </a:lnTo>
                <a:lnTo>
                  <a:pt x="138" y="7804"/>
                </a:lnTo>
                <a:lnTo>
                  <a:pt x="168" y="7748"/>
                </a:lnTo>
                <a:lnTo>
                  <a:pt x="202" y="7694"/>
                </a:lnTo>
                <a:lnTo>
                  <a:pt x="238" y="7640"/>
                </a:lnTo>
                <a:lnTo>
                  <a:pt x="276" y="7588"/>
                </a:lnTo>
                <a:lnTo>
                  <a:pt x="318" y="7538"/>
                </a:lnTo>
                <a:lnTo>
                  <a:pt x="362" y="7490"/>
                </a:lnTo>
                <a:lnTo>
                  <a:pt x="410" y="7442"/>
                </a:lnTo>
                <a:lnTo>
                  <a:pt x="3196" y="4838"/>
                </a:lnTo>
                <a:lnTo>
                  <a:pt x="410" y="2234"/>
                </a:lnTo>
                <a:lnTo>
                  <a:pt x="410" y="2234"/>
                </a:lnTo>
                <a:lnTo>
                  <a:pt x="362" y="2188"/>
                </a:lnTo>
                <a:lnTo>
                  <a:pt x="318" y="2140"/>
                </a:lnTo>
                <a:lnTo>
                  <a:pt x="276" y="2090"/>
                </a:lnTo>
                <a:lnTo>
                  <a:pt x="238" y="2038"/>
                </a:lnTo>
                <a:lnTo>
                  <a:pt x="202" y="1984"/>
                </a:lnTo>
                <a:lnTo>
                  <a:pt x="168" y="1930"/>
                </a:lnTo>
                <a:lnTo>
                  <a:pt x="138" y="1874"/>
                </a:lnTo>
                <a:lnTo>
                  <a:pt x="112" y="1818"/>
                </a:lnTo>
                <a:lnTo>
                  <a:pt x="88" y="1760"/>
                </a:lnTo>
                <a:lnTo>
                  <a:pt x="66" y="1700"/>
                </a:lnTo>
                <a:lnTo>
                  <a:pt x="48" y="1640"/>
                </a:lnTo>
                <a:lnTo>
                  <a:pt x="32" y="1580"/>
                </a:lnTo>
                <a:lnTo>
                  <a:pt x="20" y="1520"/>
                </a:lnTo>
                <a:lnTo>
                  <a:pt x="10" y="1458"/>
                </a:lnTo>
                <a:lnTo>
                  <a:pt x="4" y="1396"/>
                </a:lnTo>
                <a:lnTo>
                  <a:pt x="0" y="1334"/>
                </a:lnTo>
                <a:lnTo>
                  <a:pt x="0" y="1272"/>
                </a:lnTo>
                <a:lnTo>
                  <a:pt x="2" y="1210"/>
                </a:lnTo>
                <a:lnTo>
                  <a:pt x="8" y="1148"/>
                </a:lnTo>
                <a:lnTo>
                  <a:pt x="16" y="1088"/>
                </a:lnTo>
                <a:lnTo>
                  <a:pt x="26" y="1026"/>
                </a:lnTo>
                <a:lnTo>
                  <a:pt x="42" y="966"/>
                </a:lnTo>
                <a:lnTo>
                  <a:pt x="58" y="906"/>
                </a:lnTo>
                <a:lnTo>
                  <a:pt x="78" y="846"/>
                </a:lnTo>
                <a:lnTo>
                  <a:pt x="102" y="788"/>
                </a:lnTo>
                <a:lnTo>
                  <a:pt x="128" y="730"/>
                </a:lnTo>
                <a:lnTo>
                  <a:pt x="156" y="672"/>
                </a:lnTo>
                <a:lnTo>
                  <a:pt x="188" y="618"/>
                </a:lnTo>
                <a:lnTo>
                  <a:pt x="224" y="562"/>
                </a:lnTo>
                <a:lnTo>
                  <a:pt x="262" y="510"/>
                </a:lnTo>
                <a:lnTo>
                  <a:pt x="304" y="458"/>
                </a:lnTo>
                <a:lnTo>
                  <a:pt x="348" y="410"/>
                </a:lnTo>
                <a:lnTo>
                  <a:pt x="348" y="410"/>
                </a:lnTo>
                <a:lnTo>
                  <a:pt x="394" y="362"/>
                </a:lnTo>
                <a:lnTo>
                  <a:pt x="442" y="318"/>
                </a:lnTo>
                <a:lnTo>
                  <a:pt x="492" y="276"/>
                </a:lnTo>
                <a:lnTo>
                  <a:pt x="544" y="236"/>
                </a:lnTo>
                <a:lnTo>
                  <a:pt x="598" y="200"/>
                </a:lnTo>
                <a:lnTo>
                  <a:pt x="652" y="168"/>
                </a:lnTo>
                <a:lnTo>
                  <a:pt x="708" y="138"/>
                </a:lnTo>
                <a:lnTo>
                  <a:pt x="764" y="112"/>
                </a:lnTo>
                <a:lnTo>
                  <a:pt x="822" y="86"/>
                </a:lnTo>
                <a:lnTo>
                  <a:pt x="882" y="66"/>
                </a:lnTo>
                <a:lnTo>
                  <a:pt x="942" y="48"/>
                </a:lnTo>
                <a:lnTo>
                  <a:pt x="1002" y="32"/>
                </a:lnTo>
                <a:lnTo>
                  <a:pt x="1062" y="20"/>
                </a:lnTo>
                <a:lnTo>
                  <a:pt x="1124" y="10"/>
                </a:lnTo>
                <a:lnTo>
                  <a:pt x="1186" y="4"/>
                </a:lnTo>
                <a:lnTo>
                  <a:pt x="1248" y="0"/>
                </a:lnTo>
                <a:lnTo>
                  <a:pt x="1310" y="0"/>
                </a:lnTo>
                <a:lnTo>
                  <a:pt x="1372" y="2"/>
                </a:lnTo>
                <a:lnTo>
                  <a:pt x="1434" y="8"/>
                </a:lnTo>
                <a:lnTo>
                  <a:pt x="1494" y="16"/>
                </a:lnTo>
                <a:lnTo>
                  <a:pt x="1556" y="26"/>
                </a:lnTo>
                <a:lnTo>
                  <a:pt x="1616" y="40"/>
                </a:lnTo>
                <a:lnTo>
                  <a:pt x="1676" y="58"/>
                </a:lnTo>
                <a:lnTo>
                  <a:pt x="1736" y="78"/>
                </a:lnTo>
                <a:lnTo>
                  <a:pt x="1796" y="102"/>
                </a:lnTo>
                <a:lnTo>
                  <a:pt x="1852" y="128"/>
                </a:lnTo>
                <a:lnTo>
                  <a:pt x="1910" y="156"/>
                </a:lnTo>
                <a:lnTo>
                  <a:pt x="1964" y="188"/>
                </a:lnTo>
                <a:lnTo>
                  <a:pt x="2020" y="224"/>
                </a:lnTo>
                <a:lnTo>
                  <a:pt x="2072" y="262"/>
                </a:lnTo>
                <a:lnTo>
                  <a:pt x="2124" y="302"/>
                </a:lnTo>
                <a:lnTo>
                  <a:pt x="2174" y="348"/>
                </a:lnTo>
                <a:lnTo>
                  <a:pt x="5970" y="3896"/>
                </a:lnTo>
                <a:lnTo>
                  <a:pt x="5970" y="3896"/>
                </a:lnTo>
                <a:lnTo>
                  <a:pt x="6018" y="3942"/>
                </a:lnTo>
                <a:lnTo>
                  <a:pt x="6062" y="3992"/>
                </a:lnTo>
                <a:lnTo>
                  <a:pt x="6106" y="4042"/>
                </a:lnTo>
                <a:lnTo>
                  <a:pt x="6144" y="4096"/>
                </a:lnTo>
                <a:lnTo>
                  <a:pt x="6180" y="4150"/>
                </a:lnTo>
                <a:lnTo>
                  <a:pt x="6214" y="4206"/>
                </a:lnTo>
                <a:lnTo>
                  <a:pt x="6246" y="4264"/>
                </a:lnTo>
                <a:lnTo>
                  <a:pt x="6274" y="4324"/>
                </a:lnTo>
                <a:lnTo>
                  <a:pt x="6298" y="4386"/>
                </a:lnTo>
                <a:lnTo>
                  <a:pt x="6320" y="4448"/>
                </a:lnTo>
                <a:lnTo>
                  <a:pt x="6338" y="4510"/>
                </a:lnTo>
                <a:lnTo>
                  <a:pt x="6352" y="4574"/>
                </a:lnTo>
                <a:lnTo>
                  <a:pt x="6364" y="4640"/>
                </a:lnTo>
                <a:lnTo>
                  <a:pt x="6374" y="4706"/>
                </a:lnTo>
                <a:lnTo>
                  <a:pt x="6378" y="4772"/>
                </a:lnTo>
                <a:lnTo>
                  <a:pt x="6380" y="4838"/>
                </a:lnTo>
                <a:lnTo>
                  <a:pt x="6380" y="4838"/>
                </a:lnTo>
                <a:lnTo>
                  <a:pt x="6378" y="4906"/>
                </a:lnTo>
                <a:lnTo>
                  <a:pt x="6374" y="4972"/>
                </a:lnTo>
                <a:lnTo>
                  <a:pt x="6364" y="5038"/>
                </a:lnTo>
                <a:lnTo>
                  <a:pt x="6352" y="5102"/>
                </a:lnTo>
                <a:lnTo>
                  <a:pt x="6338" y="5166"/>
                </a:lnTo>
                <a:lnTo>
                  <a:pt x="6320" y="5230"/>
                </a:lnTo>
                <a:lnTo>
                  <a:pt x="6298" y="5292"/>
                </a:lnTo>
                <a:lnTo>
                  <a:pt x="6274" y="5354"/>
                </a:lnTo>
                <a:lnTo>
                  <a:pt x="6246" y="5412"/>
                </a:lnTo>
                <a:lnTo>
                  <a:pt x="6214" y="5470"/>
                </a:lnTo>
                <a:lnTo>
                  <a:pt x="6180" y="5528"/>
                </a:lnTo>
                <a:lnTo>
                  <a:pt x="6144" y="5582"/>
                </a:lnTo>
                <a:lnTo>
                  <a:pt x="6106" y="5636"/>
                </a:lnTo>
                <a:lnTo>
                  <a:pt x="6062" y="5686"/>
                </a:lnTo>
                <a:lnTo>
                  <a:pt x="6018" y="5736"/>
                </a:lnTo>
                <a:lnTo>
                  <a:pt x="5970" y="5782"/>
                </a:lnTo>
                <a:lnTo>
                  <a:pt x="2174" y="9330"/>
                </a:lnTo>
                <a:lnTo>
                  <a:pt x="2174" y="9330"/>
                </a:lnTo>
                <a:lnTo>
                  <a:pt x="2126" y="9372"/>
                </a:lnTo>
                <a:lnTo>
                  <a:pt x="2076" y="9412"/>
                </a:lnTo>
                <a:lnTo>
                  <a:pt x="2026" y="9448"/>
                </a:lnTo>
                <a:lnTo>
                  <a:pt x="1974" y="9482"/>
                </a:lnTo>
                <a:lnTo>
                  <a:pt x="1922" y="9514"/>
                </a:lnTo>
                <a:lnTo>
                  <a:pt x="1868" y="9542"/>
                </a:lnTo>
                <a:lnTo>
                  <a:pt x="1814" y="9568"/>
                </a:lnTo>
                <a:lnTo>
                  <a:pt x="1758" y="9592"/>
                </a:lnTo>
                <a:lnTo>
                  <a:pt x="1700" y="9612"/>
                </a:lnTo>
                <a:lnTo>
                  <a:pt x="1644" y="9630"/>
                </a:lnTo>
                <a:lnTo>
                  <a:pt x="1586" y="9644"/>
                </a:lnTo>
                <a:lnTo>
                  <a:pt x="1528" y="9656"/>
                </a:lnTo>
                <a:lnTo>
                  <a:pt x="1468" y="9666"/>
                </a:lnTo>
                <a:lnTo>
                  <a:pt x="1410" y="9672"/>
                </a:lnTo>
                <a:lnTo>
                  <a:pt x="1350" y="9676"/>
                </a:lnTo>
                <a:lnTo>
                  <a:pt x="1292" y="9678"/>
                </a:lnTo>
                <a:lnTo>
                  <a:pt x="1292" y="967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="" xmlns:a16="http://schemas.microsoft.com/office/drawing/2014/main" id="{F5E9F895-6CDE-DB1C-1E01-DA54AC28FA10}"/>
              </a:ext>
            </a:extLst>
          </p:cNvPr>
          <p:cNvSpPr/>
          <p:nvPr/>
        </p:nvSpPr>
        <p:spPr>
          <a:xfrm>
            <a:off x="5156303" y="2963024"/>
            <a:ext cx="2765689" cy="2923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09600" dist="38100" dir="2700000" algn="tl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vi-VN"/>
          </a:p>
        </p:txBody>
      </p:sp>
      <p:grpSp>
        <p:nvGrpSpPr>
          <p:cNvPr id="195" name="Group 194">
            <a:extLst>
              <a:ext uri="{FF2B5EF4-FFF2-40B4-BE49-F238E27FC236}">
                <a16:creationId xmlns="" xmlns:a16="http://schemas.microsoft.com/office/drawing/2014/main" id="{5EFAFC03-199F-981D-4BDD-311288433B79}"/>
              </a:ext>
            </a:extLst>
          </p:cNvPr>
          <p:cNvGrpSpPr/>
          <p:nvPr/>
        </p:nvGrpSpPr>
        <p:grpSpPr>
          <a:xfrm>
            <a:off x="4761669" y="3121251"/>
            <a:ext cx="3532915" cy="3488596"/>
            <a:chOff x="2901951" y="558800"/>
            <a:chExt cx="6483350" cy="5702300"/>
          </a:xfrm>
        </p:grpSpPr>
        <p:sp>
          <p:nvSpPr>
            <p:cNvPr id="196" name="Oval 5">
              <a:extLst>
                <a:ext uri="{FF2B5EF4-FFF2-40B4-BE49-F238E27FC236}">
                  <a16:creationId xmlns="" xmlns:a16="http://schemas.microsoft.com/office/drawing/2014/main" id="{69F1FF7D-48FF-B9CE-218E-BED36EF65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1951" y="4829175"/>
              <a:ext cx="6483350" cy="1431925"/>
            </a:xfrm>
            <a:prstGeom prst="ellipse">
              <a:avLst/>
            </a:prstGeom>
            <a:solidFill>
              <a:srgbClr val="7AA7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">
              <a:extLst>
                <a:ext uri="{FF2B5EF4-FFF2-40B4-BE49-F238E27FC236}">
                  <a16:creationId xmlns="" xmlns:a16="http://schemas.microsoft.com/office/drawing/2014/main" id="{31D3A8ED-7145-598F-CBFD-AD8E113EE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090" y="640739"/>
              <a:ext cx="4144962" cy="5024437"/>
            </a:xfrm>
            <a:custGeom>
              <a:avLst/>
              <a:gdLst>
                <a:gd name="T0" fmla="*/ 3931 w 4029"/>
                <a:gd name="T1" fmla="*/ 0 h 4885"/>
                <a:gd name="T2" fmla="*/ 98 w 4029"/>
                <a:gd name="T3" fmla="*/ 0 h 4885"/>
                <a:gd name="T4" fmla="*/ 0 w 4029"/>
                <a:gd name="T5" fmla="*/ 98 h 4885"/>
                <a:gd name="T6" fmla="*/ 0 w 4029"/>
                <a:gd name="T7" fmla="*/ 214 h 4885"/>
                <a:gd name="T8" fmla="*/ 0 w 4029"/>
                <a:gd name="T9" fmla="*/ 529 h 4885"/>
                <a:gd name="T10" fmla="*/ 0 w 4029"/>
                <a:gd name="T11" fmla="*/ 587 h 4885"/>
                <a:gd name="T12" fmla="*/ 0 w 4029"/>
                <a:gd name="T13" fmla="*/ 4786 h 4885"/>
                <a:gd name="T14" fmla="*/ 98 w 4029"/>
                <a:gd name="T15" fmla="*/ 4885 h 4885"/>
                <a:gd name="T16" fmla="*/ 3931 w 4029"/>
                <a:gd name="T17" fmla="*/ 4885 h 4885"/>
                <a:gd name="T18" fmla="*/ 4029 w 4029"/>
                <a:gd name="T19" fmla="*/ 4786 h 4885"/>
                <a:gd name="T20" fmla="*/ 4029 w 4029"/>
                <a:gd name="T21" fmla="*/ 587 h 4885"/>
                <a:gd name="T22" fmla="*/ 4029 w 4029"/>
                <a:gd name="T23" fmla="*/ 529 h 4885"/>
                <a:gd name="T24" fmla="*/ 4029 w 4029"/>
                <a:gd name="T25" fmla="*/ 214 h 4885"/>
                <a:gd name="T26" fmla="*/ 4029 w 4029"/>
                <a:gd name="T27" fmla="*/ 98 h 4885"/>
                <a:gd name="T28" fmla="*/ 3931 w 4029"/>
                <a:gd name="T29" fmla="*/ 0 h 4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29" h="4885">
                  <a:moveTo>
                    <a:pt x="3931" y="0"/>
                  </a:moveTo>
                  <a:cubicBezTo>
                    <a:pt x="98" y="0"/>
                    <a:pt x="98" y="0"/>
                    <a:pt x="98" y="0"/>
                  </a:cubicBezTo>
                  <a:cubicBezTo>
                    <a:pt x="44" y="0"/>
                    <a:pt x="0" y="44"/>
                    <a:pt x="0" y="98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529"/>
                    <a:pt x="0" y="529"/>
                    <a:pt x="0" y="529"/>
                  </a:cubicBezTo>
                  <a:cubicBezTo>
                    <a:pt x="0" y="587"/>
                    <a:pt x="0" y="587"/>
                    <a:pt x="0" y="587"/>
                  </a:cubicBezTo>
                  <a:cubicBezTo>
                    <a:pt x="0" y="4786"/>
                    <a:pt x="0" y="4786"/>
                    <a:pt x="0" y="4786"/>
                  </a:cubicBezTo>
                  <a:cubicBezTo>
                    <a:pt x="0" y="4841"/>
                    <a:pt x="44" y="4885"/>
                    <a:pt x="98" y="4885"/>
                  </a:cubicBezTo>
                  <a:cubicBezTo>
                    <a:pt x="3931" y="4885"/>
                    <a:pt x="3931" y="4885"/>
                    <a:pt x="3931" y="4885"/>
                  </a:cubicBezTo>
                  <a:cubicBezTo>
                    <a:pt x="3985" y="4885"/>
                    <a:pt x="4029" y="4841"/>
                    <a:pt x="4029" y="4786"/>
                  </a:cubicBezTo>
                  <a:cubicBezTo>
                    <a:pt x="4029" y="587"/>
                    <a:pt x="4029" y="587"/>
                    <a:pt x="4029" y="587"/>
                  </a:cubicBezTo>
                  <a:cubicBezTo>
                    <a:pt x="4029" y="529"/>
                    <a:pt x="4029" y="529"/>
                    <a:pt x="4029" y="529"/>
                  </a:cubicBezTo>
                  <a:cubicBezTo>
                    <a:pt x="4029" y="214"/>
                    <a:pt x="4029" y="214"/>
                    <a:pt x="4029" y="214"/>
                  </a:cubicBezTo>
                  <a:cubicBezTo>
                    <a:pt x="4029" y="98"/>
                    <a:pt x="4029" y="98"/>
                    <a:pt x="4029" y="98"/>
                  </a:cubicBezTo>
                  <a:cubicBezTo>
                    <a:pt x="4029" y="44"/>
                    <a:pt x="3985" y="0"/>
                    <a:pt x="3931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n-US" dirty="0">
                <a:solidFill>
                  <a:schemeClr val="bg1"/>
                </a:solidFill>
                <a:latin typeface="Cinema" panose="01000500000000020002" pitchFamily="2" charset="-78"/>
                <a:cs typeface="Cinema" panose="01000500000000020002" pitchFamily="2" charset="-78"/>
              </a:endParaRPr>
            </a:p>
            <a:p>
              <a:pPr algn="r" rtl="1"/>
              <a:endParaRPr lang="en-US" sz="800" dirty="0">
                <a:solidFill>
                  <a:schemeClr val="bg1"/>
                </a:solidFill>
                <a:latin typeface="Cinema" panose="01000500000000020002" pitchFamily="2" charset="-78"/>
                <a:cs typeface="Cinema" panose="01000500000000020002" pitchFamily="2" charset="-78"/>
              </a:endParaRPr>
            </a:p>
            <a:p>
              <a:pPr algn="r" rtl="1"/>
              <a:r>
                <a:rPr lang="fa-IR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راه های </a:t>
              </a:r>
              <a:r>
                <a:rPr lang="fa-IR" dirty="0" smtClean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 </a:t>
              </a:r>
              <a:r>
                <a:rPr lang="fa-IR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ارتباطی      :</a:t>
              </a:r>
            </a:p>
            <a:p>
              <a:pPr rtl="1"/>
              <a:r>
                <a:rPr lang="en-US" sz="9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                        </a:t>
              </a:r>
              <a:r>
                <a:rPr lang="fa-IR" sz="9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  </a:t>
              </a:r>
              <a:r>
                <a:rPr lang="en-US" sz="11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www.khjonobi.irantvto.ir</a:t>
              </a:r>
              <a:r>
                <a:rPr lang="fa-IR" sz="11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</a:t>
              </a:r>
              <a:endParaRPr lang="en-US" sz="1100" dirty="0">
                <a:solidFill>
                  <a:schemeClr val="bg1"/>
                </a:solidFill>
                <a:latin typeface="Poppins SemiBold" panose="00000700000000000000" pitchFamily="2" charset="0"/>
                <a:cs typeface="B Mitra" panose="00000400000000000000" pitchFamily="2" charset="-78"/>
              </a:endParaRPr>
            </a:p>
            <a:p>
              <a:pPr algn="r" rtl="1"/>
              <a:endParaRPr lang="en-US" sz="1100" dirty="0">
                <a:solidFill>
                  <a:schemeClr val="bg1"/>
                </a:solidFill>
                <a:latin typeface="Poppins SemiBold" panose="00000700000000000000" pitchFamily="2" charset="0"/>
                <a:cs typeface="B Mitra" panose="00000400000000000000" pitchFamily="2" charset="-78"/>
              </a:endParaRPr>
            </a:p>
            <a:p>
              <a:pPr algn="r" rtl="1"/>
              <a:endParaRPr lang="fa-IR" sz="1100" dirty="0">
                <a:solidFill>
                  <a:schemeClr val="bg1"/>
                </a:solidFill>
                <a:latin typeface="Poppins SemiBold" panose="00000700000000000000" pitchFamily="2" charset="0"/>
                <a:cs typeface="B Mitra" panose="00000400000000000000" pitchFamily="2" charset="-78"/>
              </a:endParaRPr>
            </a:p>
            <a:p>
              <a:pPr algn="r" rtl="1"/>
              <a:r>
                <a:rPr lang="fa-IR" sz="12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            </a:t>
              </a:r>
              <a:r>
                <a:rPr lang="en-US" sz="12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@skhtvto</a:t>
              </a:r>
              <a:r>
                <a:rPr lang="fa-IR" sz="12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    </a:t>
              </a:r>
            </a:p>
            <a:p>
              <a:pPr algn="r" rtl="1"/>
              <a:endParaRPr lang="fa-IR" sz="1100" dirty="0">
                <a:solidFill>
                  <a:schemeClr val="bg1"/>
                </a:solidFill>
                <a:latin typeface="Poppins SemiBold" panose="00000700000000000000" pitchFamily="2" charset="0"/>
                <a:cs typeface="B Mitra" panose="00000400000000000000" pitchFamily="2" charset="-78"/>
              </a:endParaRPr>
            </a:p>
            <a:p>
              <a:pPr algn="r" rtl="1"/>
              <a:endParaRPr lang="fa-IR" sz="800" dirty="0">
                <a:solidFill>
                  <a:schemeClr val="bg1"/>
                </a:solidFill>
                <a:latin typeface="Poppins SemiBold" panose="00000700000000000000" pitchFamily="2" charset="0"/>
                <a:cs typeface="B Mitra" panose="00000400000000000000" pitchFamily="2" charset="-78"/>
              </a:endParaRPr>
            </a:p>
            <a:p>
              <a:pPr algn="r" rtl="1"/>
              <a:r>
                <a:rPr lang="fa-IR" sz="1200" dirty="0">
                  <a:solidFill>
                    <a:schemeClr val="bg1"/>
                  </a:solidFill>
                  <a:latin typeface="Poppins SemiBold" panose="00000700000000000000" pitchFamily="2" charset="0"/>
                  <a:cs typeface="B Mitra" panose="00000400000000000000" pitchFamily="2" charset="-78"/>
                </a:rPr>
                <a:t>           </a:t>
              </a:r>
              <a:r>
                <a:rPr lang="en-US" sz="1600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056-32258696</a:t>
              </a:r>
            </a:p>
            <a:p>
              <a:pPr algn="ctr" rtl="1"/>
              <a:endParaRPr lang="fa-IR" sz="1600" dirty="0">
                <a:solidFill>
                  <a:schemeClr val="bg1"/>
                </a:solidFill>
                <a:latin typeface="Cinema" panose="01000500000000020002" pitchFamily="2" charset="-78"/>
                <a:cs typeface="B Mitra" panose="00000400000000000000" pitchFamily="2" charset="-78"/>
              </a:endParaRPr>
            </a:p>
            <a:p>
              <a:pPr algn="ctr" rtl="1"/>
              <a:r>
                <a:rPr lang="fa-IR" sz="1200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بیرجند – بلوار شهدای عبادی</a:t>
              </a:r>
            </a:p>
            <a:p>
              <a:pPr rtl="1"/>
              <a:r>
                <a:rPr lang="fa-IR" sz="1200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شهرک   شهید مفتح – جنب آتش نشانی</a:t>
              </a:r>
            </a:p>
            <a:p>
              <a:pPr algn="ctr" rtl="1"/>
              <a:r>
                <a:rPr lang="fa-IR" sz="1200" dirty="0">
                  <a:solidFill>
                    <a:schemeClr val="bg1"/>
                  </a:solidFill>
                  <a:latin typeface="Cinema" panose="01000500000000020002" pitchFamily="2" charset="-78"/>
                  <a:cs typeface="B Mitra" panose="00000400000000000000" pitchFamily="2" charset="-78"/>
                </a:rPr>
                <a:t>کد پستی  :       9719833596  </a:t>
              </a:r>
              <a:endParaRPr lang="en-US" sz="1050" dirty="0">
                <a:solidFill>
                  <a:schemeClr val="bg1"/>
                </a:solidFill>
                <a:latin typeface="Cinema" panose="01000500000000020002" pitchFamily="2" charset="-78"/>
                <a:cs typeface="B Mitra" panose="00000400000000000000" pitchFamily="2" charset="-78"/>
              </a:endParaRPr>
            </a:p>
          </p:txBody>
        </p:sp>
        <p:sp>
          <p:nvSpPr>
            <p:cNvPr id="198" name="Freeform 7">
              <a:extLst>
                <a:ext uri="{FF2B5EF4-FFF2-40B4-BE49-F238E27FC236}">
                  <a16:creationId xmlns="" xmlns:a16="http://schemas.microsoft.com/office/drawing/2014/main" id="{128FCF8B-FFC9-3A49-BD27-3085C56025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1138" y="558800"/>
              <a:ext cx="4246563" cy="5126038"/>
            </a:xfrm>
            <a:custGeom>
              <a:avLst/>
              <a:gdLst>
                <a:gd name="T0" fmla="*/ 3980 w 4128"/>
                <a:gd name="T1" fmla="*/ 49 h 4983"/>
                <a:gd name="T2" fmla="*/ 4078 w 4128"/>
                <a:gd name="T3" fmla="*/ 147 h 4983"/>
                <a:gd name="T4" fmla="*/ 4078 w 4128"/>
                <a:gd name="T5" fmla="*/ 263 h 4983"/>
                <a:gd name="T6" fmla="*/ 4078 w 4128"/>
                <a:gd name="T7" fmla="*/ 578 h 4983"/>
                <a:gd name="T8" fmla="*/ 4078 w 4128"/>
                <a:gd name="T9" fmla="*/ 636 h 4983"/>
                <a:gd name="T10" fmla="*/ 4078 w 4128"/>
                <a:gd name="T11" fmla="*/ 4835 h 4983"/>
                <a:gd name="T12" fmla="*/ 3980 w 4128"/>
                <a:gd name="T13" fmla="*/ 4934 h 4983"/>
                <a:gd name="T14" fmla="*/ 147 w 4128"/>
                <a:gd name="T15" fmla="*/ 4934 h 4983"/>
                <a:gd name="T16" fmla="*/ 49 w 4128"/>
                <a:gd name="T17" fmla="*/ 4835 h 4983"/>
                <a:gd name="T18" fmla="*/ 49 w 4128"/>
                <a:gd name="T19" fmla="*/ 636 h 4983"/>
                <a:gd name="T20" fmla="*/ 49 w 4128"/>
                <a:gd name="T21" fmla="*/ 578 h 4983"/>
                <a:gd name="T22" fmla="*/ 49 w 4128"/>
                <a:gd name="T23" fmla="*/ 263 h 4983"/>
                <a:gd name="T24" fmla="*/ 49 w 4128"/>
                <a:gd name="T25" fmla="*/ 147 h 4983"/>
                <a:gd name="T26" fmla="*/ 147 w 4128"/>
                <a:gd name="T27" fmla="*/ 49 h 4983"/>
                <a:gd name="T28" fmla="*/ 3980 w 4128"/>
                <a:gd name="T29" fmla="*/ 49 h 4983"/>
                <a:gd name="T30" fmla="*/ 3980 w 4128"/>
                <a:gd name="T31" fmla="*/ 0 h 4983"/>
                <a:gd name="T32" fmla="*/ 147 w 4128"/>
                <a:gd name="T33" fmla="*/ 0 h 4983"/>
                <a:gd name="T34" fmla="*/ 0 w 4128"/>
                <a:gd name="T35" fmla="*/ 147 h 4983"/>
                <a:gd name="T36" fmla="*/ 0 w 4128"/>
                <a:gd name="T37" fmla="*/ 263 h 4983"/>
                <a:gd name="T38" fmla="*/ 0 w 4128"/>
                <a:gd name="T39" fmla="*/ 578 h 4983"/>
                <a:gd name="T40" fmla="*/ 0 w 4128"/>
                <a:gd name="T41" fmla="*/ 636 h 4983"/>
                <a:gd name="T42" fmla="*/ 0 w 4128"/>
                <a:gd name="T43" fmla="*/ 4835 h 4983"/>
                <a:gd name="T44" fmla="*/ 147 w 4128"/>
                <a:gd name="T45" fmla="*/ 4983 h 4983"/>
                <a:gd name="T46" fmla="*/ 3980 w 4128"/>
                <a:gd name="T47" fmla="*/ 4983 h 4983"/>
                <a:gd name="T48" fmla="*/ 4128 w 4128"/>
                <a:gd name="T49" fmla="*/ 4835 h 4983"/>
                <a:gd name="T50" fmla="*/ 4128 w 4128"/>
                <a:gd name="T51" fmla="*/ 636 h 4983"/>
                <a:gd name="T52" fmla="*/ 4128 w 4128"/>
                <a:gd name="T53" fmla="*/ 578 h 4983"/>
                <a:gd name="T54" fmla="*/ 4128 w 4128"/>
                <a:gd name="T55" fmla="*/ 263 h 4983"/>
                <a:gd name="T56" fmla="*/ 4128 w 4128"/>
                <a:gd name="T57" fmla="*/ 147 h 4983"/>
                <a:gd name="T58" fmla="*/ 3980 w 4128"/>
                <a:gd name="T59" fmla="*/ 0 h 4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28" h="4983">
                  <a:moveTo>
                    <a:pt x="3980" y="49"/>
                  </a:moveTo>
                  <a:cubicBezTo>
                    <a:pt x="4034" y="49"/>
                    <a:pt x="4078" y="93"/>
                    <a:pt x="4078" y="147"/>
                  </a:cubicBezTo>
                  <a:cubicBezTo>
                    <a:pt x="4078" y="263"/>
                    <a:pt x="4078" y="263"/>
                    <a:pt x="4078" y="263"/>
                  </a:cubicBezTo>
                  <a:cubicBezTo>
                    <a:pt x="4078" y="578"/>
                    <a:pt x="4078" y="578"/>
                    <a:pt x="4078" y="578"/>
                  </a:cubicBezTo>
                  <a:cubicBezTo>
                    <a:pt x="4078" y="636"/>
                    <a:pt x="4078" y="636"/>
                    <a:pt x="4078" y="636"/>
                  </a:cubicBezTo>
                  <a:cubicBezTo>
                    <a:pt x="4078" y="4835"/>
                    <a:pt x="4078" y="4835"/>
                    <a:pt x="4078" y="4835"/>
                  </a:cubicBezTo>
                  <a:cubicBezTo>
                    <a:pt x="4078" y="4890"/>
                    <a:pt x="4034" y="4934"/>
                    <a:pt x="3980" y="4934"/>
                  </a:cubicBezTo>
                  <a:cubicBezTo>
                    <a:pt x="147" y="4934"/>
                    <a:pt x="147" y="4934"/>
                    <a:pt x="147" y="4934"/>
                  </a:cubicBezTo>
                  <a:cubicBezTo>
                    <a:pt x="93" y="4934"/>
                    <a:pt x="49" y="4890"/>
                    <a:pt x="49" y="4835"/>
                  </a:cubicBezTo>
                  <a:cubicBezTo>
                    <a:pt x="49" y="636"/>
                    <a:pt x="49" y="636"/>
                    <a:pt x="49" y="636"/>
                  </a:cubicBezTo>
                  <a:cubicBezTo>
                    <a:pt x="49" y="578"/>
                    <a:pt x="49" y="578"/>
                    <a:pt x="49" y="578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147"/>
                    <a:pt x="49" y="147"/>
                    <a:pt x="49" y="147"/>
                  </a:cubicBezTo>
                  <a:cubicBezTo>
                    <a:pt x="49" y="93"/>
                    <a:pt x="93" y="49"/>
                    <a:pt x="147" y="49"/>
                  </a:cubicBezTo>
                  <a:cubicBezTo>
                    <a:pt x="3980" y="49"/>
                    <a:pt x="3980" y="49"/>
                    <a:pt x="3980" y="49"/>
                  </a:cubicBezTo>
                  <a:moveTo>
                    <a:pt x="3980" y="0"/>
                  </a:moveTo>
                  <a:cubicBezTo>
                    <a:pt x="147" y="0"/>
                    <a:pt x="147" y="0"/>
                    <a:pt x="147" y="0"/>
                  </a:cubicBezTo>
                  <a:cubicBezTo>
                    <a:pt x="66" y="0"/>
                    <a:pt x="0" y="66"/>
                    <a:pt x="0" y="147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0" y="636"/>
                    <a:pt x="0" y="636"/>
                    <a:pt x="0" y="636"/>
                  </a:cubicBezTo>
                  <a:cubicBezTo>
                    <a:pt x="0" y="4835"/>
                    <a:pt x="0" y="4835"/>
                    <a:pt x="0" y="4835"/>
                  </a:cubicBezTo>
                  <a:cubicBezTo>
                    <a:pt x="0" y="4917"/>
                    <a:pt x="66" y="4983"/>
                    <a:pt x="147" y="4983"/>
                  </a:cubicBezTo>
                  <a:cubicBezTo>
                    <a:pt x="3980" y="4983"/>
                    <a:pt x="3980" y="4983"/>
                    <a:pt x="3980" y="4983"/>
                  </a:cubicBezTo>
                  <a:cubicBezTo>
                    <a:pt x="4061" y="4983"/>
                    <a:pt x="4128" y="4917"/>
                    <a:pt x="4128" y="4835"/>
                  </a:cubicBezTo>
                  <a:cubicBezTo>
                    <a:pt x="4128" y="636"/>
                    <a:pt x="4128" y="636"/>
                    <a:pt x="4128" y="636"/>
                  </a:cubicBezTo>
                  <a:cubicBezTo>
                    <a:pt x="4128" y="578"/>
                    <a:pt x="4128" y="578"/>
                    <a:pt x="4128" y="578"/>
                  </a:cubicBezTo>
                  <a:cubicBezTo>
                    <a:pt x="4128" y="263"/>
                    <a:pt x="4128" y="263"/>
                    <a:pt x="4128" y="263"/>
                  </a:cubicBezTo>
                  <a:cubicBezTo>
                    <a:pt x="4128" y="147"/>
                    <a:pt x="4128" y="147"/>
                    <a:pt x="4128" y="147"/>
                  </a:cubicBezTo>
                  <a:cubicBezTo>
                    <a:pt x="4128" y="66"/>
                    <a:pt x="4061" y="0"/>
                    <a:pt x="3980" y="0"/>
                  </a:cubicBezTo>
                  <a:close/>
                </a:path>
              </a:pathLst>
            </a:custGeom>
            <a:solidFill>
              <a:srgbClr val="2D47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9">
              <a:extLst>
                <a:ext uri="{FF2B5EF4-FFF2-40B4-BE49-F238E27FC236}">
                  <a16:creationId xmlns="" xmlns:a16="http://schemas.microsoft.com/office/drawing/2014/main" id="{3A243A46-3D49-DB8F-32B7-650CAB5FE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351" y="828675"/>
              <a:ext cx="4144963" cy="384175"/>
            </a:xfrm>
            <a:prstGeom prst="rect">
              <a:avLst/>
            </a:prstGeom>
            <a:solidFill>
              <a:srgbClr val="C1D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0">
              <a:extLst>
                <a:ext uri="{FF2B5EF4-FFF2-40B4-BE49-F238E27FC236}">
                  <a16:creationId xmlns="" xmlns:a16="http://schemas.microsoft.com/office/drawing/2014/main" id="{700E2D49-4137-ABF4-A743-3F71B3807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51" y="609600"/>
              <a:ext cx="4144963" cy="219075"/>
            </a:xfrm>
            <a:custGeom>
              <a:avLst/>
              <a:gdLst>
                <a:gd name="T0" fmla="*/ 4029 w 4029"/>
                <a:gd name="T1" fmla="*/ 98 h 214"/>
                <a:gd name="T2" fmla="*/ 3931 w 4029"/>
                <a:gd name="T3" fmla="*/ 0 h 214"/>
                <a:gd name="T4" fmla="*/ 98 w 4029"/>
                <a:gd name="T5" fmla="*/ 0 h 214"/>
                <a:gd name="T6" fmla="*/ 0 w 4029"/>
                <a:gd name="T7" fmla="*/ 98 h 214"/>
                <a:gd name="T8" fmla="*/ 0 w 4029"/>
                <a:gd name="T9" fmla="*/ 214 h 214"/>
                <a:gd name="T10" fmla="*/ 4029 w 4029"/>
                <a:gd name="T11" fmla="*/ 214 h 214"/>
                <a:gd name="T12" fmla="*/ 4029 w 4029"/>
                <a:gd name="T13" fmla="*/ 9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29" h="214">
                  <a:moveTo>
                    <a:pt x="4029" y="98"/>
                  </a:moveTo>
                  <a:cubicBezTo>
                    <a:pt x="4029" y="44"/>
                    <a:pt x="3985" y="0"/>
                    <a:pt x="3931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44" y="0"/>
                    <a:pt x="0" y="44"/>
                    <a:pt x="0" y="98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4029" y="214"/>
                    <a:pt x="4029" y="214"/>
                    <a:pt x="4029" y="214"/>
                  </a:cubicBezTo>
                  <a:lnTo>
                    <a:pt x="4029" y="98"/>
                  </a:lnTo>
                  <a:close/>
                </a:path>
              </a:pathLst>
            </a:custGeom>
            <a:solidFill>
              <a:srgbClr val="385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11">
              <a:extLst>
                <a:ext uri="{FF2B5EF4-FFF2-40B4-BE49-F238E27FC236}">
                  <a16:creationId xmlns="" xmlns:a16="http://schemas.microsoft.com/office/drawing/2014/main" id="{B670ABD1-726D-742A-1022-B61864507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7351" y="895350"/>
              <a:ext cx="3476625" cy="249238"/>
            </a:xfrm>
            <a:prstGeom prst="rect">
              <a:avLst/>
            </a:prstGeom>
            <a:solidFill>
              <a:srgbClr val="FFF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2">
              <a:extLst>
                <a:ext uri="{FF2B5EF4-FFF2-40B4-BE49-F238E27FC236}">
                  <a16:creationId xmlns="" xmlns:a16="http://schemas.microsoft.com/office/drawing/2014/main" id="{05EF8762-72E8-62B9-D276-AA97B48BC3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45413" y="912813"/>
              <a:ext cx="260350" cy="219075"/>
            </a:xfrm>
            <a:custGeom>
              <a:avLst/>
              <a:gdLst>
                <a:gd name="T0" fmla="*/ 253 w 253"/>
                <a:gd name="T1" fmla="*/ 80 h 212"/>
                <a:gd name="T2" fmla="*/ 192 w 253"/>
                <a:gd name="T3" fmla="*/ 2 h 212"/>
                <a:gd name="T4" fmla="*/ 174 w 253"/>
                <a:gd name="T5" fmla="*/ 0 h 212"/>
                <a:gd name="T6" fmla="*/ 173 w 253"/>
                <a:gd name="T7" fmla="*/ 0 h 212"/>
                <a:gd name="T8" fmla="*/ 173 w 253"/>
                <a:gd name="T9" fmla="*/ 0 h 212"/>
                <a:gd name="T10" fmla="*/ 96 w 253"/>
                <a:gd name="T11" fmla="*/ 62 h 212"/>
                <a:gd name="T12" fmla="*/ 94 w 253"/>
                <a:gd name="T13" fmla="*/ 80 h 212"/>
                <a:gd name="T14" fmla="*/ 97 w 253"/>
                <a:gd name="T15" fmla="*/ 100 h 212"/>
                <a:gd name="T16" fmla="*/ 97 w 253"/>
                <a:gd name="T17" fmla="*/ 102 h 212"/>
                <a:gd name="T18" fmla="*/ 93 w 253"/>
                <a:gd name="T19" fmla="*/ 105 h 212"/>
                <a:gd name="T20" fmla="*/ 89 w 253"/>
                <a:gd name="T21" fmla="*/ 107 h 212"/>
                <a:gd name="T22" fmla="*/ 10 w 253"/>
                <a:gd name="T23" fmla="*/ 163 h 212"/>
                <a:gd name="T24" fmla="*/ 0 w 253"/>
                <a:gd name="T25" fmla="*/ 183 h 212"/>
                <a:gd name="T26" fmla="*/ 0 w 253"/>
                <a:gd name="T27" fmla="*/ 184 h 212"/>
                <a:gd name="T28" fmla="*/ 0 w 253"/>
                <a:gd name="T29" fmla="*/ 184 h 212"/>
                <a:gd name="T30" fmla="*/ 4 w 253"/>
                <a:gd name="T31" fmla="*/ 198 h 212"/>
                <a:gd name="T32" fmla="*/ 7 w 253"/>
                <a:gd name="T33" fmla="*/ 202 h 212"/>
                <a:gd name="T34" fmla="*/ 27 w 253"/>
                <a:gd name="T35" fmla="*/ 212 h 212"/>
                <a:gd name="T36" fmla="*/ 27 w 253"/>
                <a:gd name="T37" fmla="*/ 212 h 212"/>
                <a:gd name="T38" fmla="*/ 27 w 253"/>
                <a:gd name="T39" fmla="*/ 212 h 212"/>
                <a:gd name="T40" fmla="*/ 42 w 253"/>
                <a:gd name="T41" fmla="*/ 207 h 212"/>
                <a:gd name="T42" fmla="*/ 45 w 253"/>
                <a:gd name="T43" fmla="*/ 205 h 212"/>
                <a:gd name="T44" fmla="*/ 45 w 253"/>
                <a:gd name="T45" fmla="*/ 205 h 212"/>
                <a:gd name="T46" fmla="*/ 112 w 253"/>
                <a:gd name="T47" fmla="*/ 158 h 212"/>
                <a:gd name="T48" fmla="*/ 115 w 253"/>
                <a:gd name="T49" fmla="*/ 155 h 212"/>
                <a:gd name="T50" fmla="*/ 129 w 253"/>
                <a:gd name="T51" fmla="*/ 146 h 212"/>
                <a:gd name="T52" fmla="*/ 130 w 253"/>
                <a:gd name="T53" fmla="*/ 147 h 212"/>
                <a:gd name="T54" fmla="*/ 155 w 253"/>
                <a:gd name="T55" fmla="*/ 157 h 212"/>
                <a:gd name="T56" fmla="*/ 174 w 253"/>
                <a:gd name="T57" fmla="*/ 160 h 212"/>
                <a:gd name="T58" fmla="*/ 174 w 253"/>
                <a:gd name="T59" fmla="*/ 160 h 212"/>
                <a:gd name="T60" fmla="*/ 251 w 253"/>
                <a:gd name="T61" fmla="*/ 98 h 212"/>
                <a:gd name="T62" fmla="*/ 251 w 253"/>
                <a:gd name="T63" fmla="*/ 98 h 212"/>
                <a:gd name="T64" fmla="*/ 251 w 253"/>
                <a:gd name="T65" fmla="*/ 98 h 212"/>
                <a:gd name="T66" fmla="*/ 253 w 253"/>
                <a:gd name="T67" fmla="*/ 80 h 212"/>
                <a:gd name="T68" fmla="*/ 84 w 253"/>
                <a:gd name="T69" fmla="*/ 167 h 212"/>
                <a:gd name="T70" fmla="*/ 82 w 253"/>
                <a:gd name="T71" fmla="*/ 165 h 212"/>
                <a:gd name="T72" fmla="*/ 84 w 253"/>
                <a:gd name="T73" fmla="*/ 167 h 212"/>
                <a:gd name="T74" fmla="*/ 41 w 253"/>
                <a:gd name="T75" fmla="*/ 195 h 212"/>
                <a:gd name="T76" fmla="*/ 32 w 253"/>
                <a:gd name="T77" fmla="*/ 198 h 212"/>
                <a:gd name="T78" fmla="*/ 19 w 253"/>
                <a:gd name="T79" fmla="*/ 190 h 212"/>
                <a:gd name="T80" fmla="*/ 16 w 253"/>
                <a:gd name="T81" fmla="*/ 182 h 212"/>
                <a:gd name="T82" fmla="*/ 23 w 253"/>
                <a:gd name="T83" fmla="*/ 168 h 212"/>
                <a:gd name="T84" fmla="*/ 66 w 253"/>
                <a:gd name="T85" fmla="*/ 140 h 212"/>
                <a:gd name="T86" fmla="*/ 75 w 253"/>
                <a:gd name="T87" fmla="*/ 137 h 212"/>
                <a:gd name="T88" fmla="*/ 88 w 253"/>
                <a:gd name="T89" fmla="*/ 144 h 212"/>
                <a:gd name="T90" fmla="*/ 91 w 253"/>
                <a:gd name="T91" fmla="*/ 153 h 212"/>
                <a:gd name="T92" fmla="*/ 84 w 253"/>
                <a:gd name="T93" fmla="*/ 167 h 212"/>
                <a:gd name="T94" fmla="*/ 175 w 253"/>
                <a:gd name="T95" fmla="*/ 131 h 212"/>
                <a:gd name="T96" fmla="*/ 122 w 253"/>
                <a:gd name="T97" fmla="*/ 78 h 212"/>
                <a:gd name="T98" fmla="*/ 175 w 253"/>
                <a:gd name="T99" fmla="*/ 25 h 212"/>
                <a:gd name="T100" fmla="*/ 228 w 253"/>
                <a:gd name="T101" fmla="*/ 78 h 212"/>
                <a:gd name="T102" fmla="*/ 175 w 253"/>
                <a:gd name="T103" fmla="*/ 13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3" h="212">
                  <a:moveTo>
                    <a:pt x="253" y="80"/>
                  </a:moveTo>
                  <a:cubicBezTo>
                    <a:pt x="253" y="43"/>
                    <a:pt x="229" y="11"/>
                    <a:pt x="192" y="2"/>
                  </a:cubicBezTo>
                  <a:cubicBezTo>
                    <a:pt x="186" y="1"/>
                    <a:pt x="180" y="0"/>
                    <a:pt x="174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37" y="0"/>
                    <a:pt x="105" y="25"/>
                    <a:pt x="96" y="62"/>
                  </a:cubicBezTo>
                  <a:cubicBezTo>
                    <a:pt x="95" y="68"/>
                    <a:pt x="94" y="74"/>
                    <a:pt x="94" y="80"/>
                  </a:cubicBezTo>
                  <a:cubicBezTo>
                    <a:pt x="94" y="87"/>
                    <a:pt x="95" y="94"/>
                    <a:pt x="97" y="100"/>
                  </a:cubicBezTo>
                  <a:cubicBezTo>
                    <a:pt x="97" y="102"/>
                    <a:pt x="97" y="102"/>
                    <a:pt x="97" y="102"/>
                  </a:cubicBezTo>
                  <a:cubicBezTo>
                    <a:pt x="93" y="105"/>
                    <a:pt x="93" y="105"/>
                    <a:pt x="93" y="105"/>
                  </a:cubicBezTo>
                  <a:cubicBezTo>
                    <a:pt x="89" y="107"/>
                    <a:pt x="89" y="107"/>
                    <a:pt x="89" y="107"/>
                  </a:cubicBezTo>
                  <a:cubicBezTo>
                    <a:pt x="10" y="163"/>
                    <a:pt x="10" y="163"/>
                    <a:pt x="10" y="163"/>
                  </a:cubicBezTo>
                  <a:cubicBezTo>
                    <a:pt x="3" y="168"/>
                    <a:pt x="0" y="175"/>
                    <a:pt x="0" y="183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189"/>
                    <a:pt x="1" y="193"/>
                    <a:pt x="4" y="198"/>
                  </a:cubicBezTo>
                  <a:cubicBezTo>
                    <a:pt x="7" y="202"/>
                    <a:pt x="7" y="202"/>
                    <a:pt x="7" y="202"/>
                  </a:cubicBezTo>
                  <a:cubicBezTo>
                    <a:pt x="12" y="208"/>
                    <a:pt x="19" y="212"/>
                    <a:pt x="27" y="212"/>
                  </a:cubicBezTo>
                  <a:cubicBezTo>
                    <a:pt x="27" y="212"/>
                    <a:pt x="27" y="212"/>
                    <a:pt x="27" y="212"/>
                  </a:cubicBezTo>
                  <a:cubicBezTo>
                    <a:pt x="27" y="212"/>
                    <a:pt x="27" y="212"/>
                    <a:pt x="27" y="212"/>
                  </a:cubicBezTo>
                  <a:cubicBezTo>
                    <a:pt x="32" y="212"/>
                    <a:pt x="37" y="211"/>
                    <a:pt x="42" y="207"/>
                  </a:cubicBezTo>
                  <a:cubicBezTo>
                    <a:pt x="45" y="205"/>
                    <a:pt x="45" y="205"/>
                    <a:pt x="45" y="205"/>
                  </a:cubicBezTo>
                  <a:cubicBezTo>
                    <a:pt x="45" y="205"/>
                    <a:pt x="45" y="205"/>
                    <a:pt x="45" y="205"/>
                  </a:cubicBezTo>
                  <a:cubicBezTo>
                    <a:pt x="112" y="158"/>
                    <a:pt x="112" y="158"/>
                    <a:pt x="112" y="158"/>
                  </a:cubicBezTo>
                  <a:cubicBezTo>
                    <a:pt x="115" y="155"/>
                    <a:pt x="115" y="155"/>
                    <a:pt x="115" y="155"/>
                  </a:cubicBezTo>
                  <a:cubicBezTo>
                    <a:pt x="129" y="146"/>
                    <a:pt x="129" y="146"/>
                    <a:pt x="129" y="146"/>
                  </a:cubicBezTo>
                  <a:cubicBezTo>
                    <a:pt x="130" y="147"/>
                    <a:pt x="130" y="147"/>
                    <a:pt x="130" y="147"/>
                  </a:cubicBezTo>
                  <a:cubicBezTo>
                    <a:pt x="138" y="152"/>
                    <a:pt x="146" y="155"/>
                    <a:pt x="155" y="157"/>
                  </a:cubicBezTo>
                  <a:cubicBezTo>
                    <a:pt x="162" y="159"/>
                    <a:pt x="168" y="160"/>
                    <a:pt x="174" y="160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210" y="160"/>
                    <a:pt x="243" y="135"/>
                    <a:pt x="251" y="98"/>
                  </a:cubicBezTo>
                  <a:cubicBezTo>
                    <a:pt x="251" y="98"/>
                    <a:pt x="251" y="98"/>
                    <a:pt x="251" y="98"/>
                  </a:cubicBezTo>
                  <a:cubicBezTo>
                    <a:pt x="251" y="98"/>
                    <a:pt x="251" y="98"/>
                    <a:pt x="251" y="98"/>
                  </a:cubicBezTo>
                  <a:cubicBezTo>
                    <a:pt x="253" y="92"/>
                    <a:pt x="253" y="86"/>
                    <a:pt x="253" y="80"/>
                  </a:cubicBezTo>
                  <a:close/>
                  <a:moveTo>
                    <a:pt x="84" y="167"/>
                  </a:moveTo>
                  <a:cubicBezTo>
                    <a:pt x="82" y="165"/>
                    <a:pt x="82" y="165"/>
                    <a:pt x="82" y="165"/>
                  </a:cubicBezTo>
                  <a:cubicBezTo>
                    <a:pt x="84" y="167"/>
                    <a:pt x="84" y="167"/>
                    <a:pt x="84" y="167"/>
                  </a:cubicBezTo>
                  <a:cubicBezTo>
                    <a:pt x="41" y="195"/>
                    <a:pt x="41" y="195"/>
                    <a:pt x="41" y="195"/>
                  </a:cubicBezTo>
                  <a:cubicBezTo>
                    <a:pt x="38" y="197"/>
                    <a:pt x="35" y="198"/>
                    <a:pt x="32" y="198"/>
                  </a:cubicBezTo>
                  <a:cubicBezTo>
                    <a:pt x="27" y="198"/>
                    <a:pt x="22" y="195"/>
                    <a:pt x="19" y="190"/>
                  </a:cubicBezTo>
                  <a:cubicBezTo>
                    <a:pt x="17" y="188"/>
                    <a:pt x="16" y="185"/>
                    <a:pt x="16" y="182"/>
                  </a:cubicBezTo>
                  <a:cubicBezTo>
                    <a:pt x="16" y="176"/>
                    <a:pt x="19" y="171"/>
                    <a:pt x="23" y="168"/>
                  </a:cubicBezTo>
                  <a:cubicBezTo>
                    <a:pt x="66" y="140"/>
                    <a:pt x="66" y="140"/>
                    <a:pt x="66" y="140"/>
                  </a:cubicBezTo>
                  <a:cubicBezTo>
                    <a:pt x="69" y="138"/>
                    <a:pt x="72" y="137"/>
                    <a:pt x="75" y="137"/>
                  </a:cubicBezTo>
                  <a:cubicBezTo>
                    <a:pt x="80" y="137"/>
                    <a:pt x="85" y="140"/>
                    <a:pt x="88" y="144"/>
                  </a:cubicBezTo>
                  <a:cubicBezTo>
                    <a:pt x="90" y="147"/>
                    <a:pt x="91" y="150"/>
                    <a:pt x="91" y="153"/>
                  </a:cubicBezTo>
                  <a:cubicBezTo>
                    <a:pt x="91" y="158"/>
                    <a:pt x="88" y="163"/>
                    <a:pt x="84" y="167"/>
                  </a:cubicBezTo>
                  <a:close/>
                  <a:moveTo>
                    <a:pt x="175" y="131"/>
                  </a:moveTo>
                  <a:cubicBezTo>
                    <a:pt x="146" y="131"/>
                    <a:pt x="122" y="107"/>
                    <a:pt x="122" y="78"/>
                  </a:cubicBezTo>
                  <a:cubicBezTo>
                    <a:pt x="122" y="49"/>
                    <a:pt x="146" y="25"/>
                    <a:pt x="175" y="25"/>
                  </a:cubicBezTo>
                  <a:cubicBezTo>
                    <a:pt x="204" y="25"/>
                    <a:pt x="228" y="49"/>
                    <a:pt x="228" y="78"/>
                  </a:cubicBezTo>
                  <a:cubicBezTo>
                    <a:pt x="228" y="107"/>
                    <a:pt x="204" y="131"/>
                    <a:pt x="175" y="131"/>
                  </a:cubicBezTo>
                  <a:close/>
                </a:path>
              </a:pathLst>
            </a:custGeom>
            <a:solidFill>
              <a:srgbClr val="405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13">
              <a:extLst>
                <a:ext uri="{FF2B5EF4-FFF2-40B4-BE49-F238E27FC236}">
                  <a16:creationId xmlns="" xmlns:a16="http://schemas.microsoft.com/office/drawing/2014/main" id="{66BE2310-23DC-E2CA-34D1-CC8955C92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3688" y="647700"/>
              <a:ext cx="138113" cy="138113"/>
            </a:xfrm>
            <a:prstGeom prst="rect">
              <a:avLst/>
            </a:prstGeom>
            <a:solidFill>
              <a:srgbClr val="F060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Rectangle 14">
              <a:extLst>
                <a:ext uri="{FF2B5EF4-FFF2-40B4-BE49-F238E27FC236}">
                  <a16:creationId xmlns="" xmlns:a16="http://schemas.microsoft.com/office/drawing/2014/main" id="{6438F550-F7EA-58AF-0284-27D0C2DE3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5563" y="647700"/>
              <a:ext cx="138113" cy="138113"/>
            </a:xfrm>
            <a:prstGeom prst="rect">
              <a:avLst/>
            </a:prstGeom>
            <a:solidFill>
              <a:srgbClr val="F4BE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0" name="AutoShape 4">
            <a:extLst>
              <a:ext uri="{FF2B5EF4-FFF2-40B4-BE49-F238E27FC236}">
                <a16:creationId xmlns="" xmlns:a16="http://schemas.microsoft.com/office/drawing/2014/main" id="{B278AC6F-C5F4-74C3-D81A-68C4EFE7628F}"/>
              </a:ext>
            </a:extLst>
          </p:cNvPr>
          <p:cNvSpPr>
            <a:spLocks/>
          </p:cNvSpPr>
          <p:nvPr/>
        </p:nvSpPr>
        <p:spPr bwMode="auto">
          <a:xfrm>
            <a:off x="7264005" y="3956929"/>
            <a:ext cx="315003" cy="3161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pic>
        <p:nvPicPr>
          <p:cNvPr id="276" name="Picture 275">
            <a:extLst>
              <a:ext uri="{FF2B5EF4-FFF2-40B4-BE49-F238E27FC236}">
                <a16:creationId xmlns="" xmlns:a16="http://schemas.microsoft.com/office/drawing/2014/main" id="{944AEE9A-7508-3F91-EC25-222C66B67DA0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279" y="4387990"/>
            <a:ext cx="380568" cy="385550"/>
          </a:xfrm>
          <a:prstGeom prst="rect">
            <a:avLst/>
          </a:prstGeom>
        </p:spPr>
      </p:pic>
      <p:sp>
        <p:nvSpPr>
          <p:cNvPr id="277" name="Freeform 31">
            <a:extLst>
              <a:ext uri="{FF2B5EF4-FFF2-40B4-BE49-F238E27FC236}">
                <a16:creationId xmlns="" xmlns:a16="http://schemas.microsoft.com/office/drawing/2014/main" id="{ECC4E304-5326-8D65-A039-286DF7A93CD1}"/>
              </a:ext>
            </a:extLst>
          </p:cNvPr>
          <p:cNvSpPr>
            <a:spLocks/>
          </p:cNvSpPr>
          <p:nvPr/>
        </p:nvSpPr>
        <p:spPr bwMode="auto">
          <a:xfrm>
            <a:off x="7267562" y="4942666"/>
            <a:ext cx="261213" cy="261213"/>
          </a:xfrm>
          <a:custGeom>
            <a:avLst/>
            <a:gdLst/>
            <a:ahLst/>
            <a:cxnLst>
              <a:cxn ang="0">
                <a:pos x="253" y="201"/>
              </a:cxn>
              <a:cxn ang="0">
                <a:pos x="250" y="212"/>
              </a:cxn>
              <a:cxn ang="0">
                <a:pos x="214" y="246"/>
              </a:cxn>
              <a:cxn ang="0">
                <a:pos x="208" y="252"/>
              </a:cxn>
              <a:cxn ang="0">
                <a:pos x="201" y="254"/>
              </a:cxn>
              <a:cxn ang="0">
                <a:pos x="199" y="254"/>
              </a:cxn>
              <a:cxn ang="0">
                <a:pos x="195" y="254"/>
              </a:cxn>
              <a:cxn ang="0">
                <a:pos x="179" y="252"/>
              </a:cxn>
              <a:cxn ang="0">
                <a:pos x="150" y="245"/>
              </a:cxn>
              <a:cxn ang="0">
                <a:pos x="134" y="236"/>
              </a:cxn>
              <a:cxn ang="0">
                <a:pos x="114" y="223"/>
              </a:cxn>
              <a:cxn ang="0">
                <a:pos x="69" y="187"/>
              </a:cxn>
              <a:cxn ang="0">
                <a:pos x="52" y="169"/>
              </a:cxn>
              <a:cxn ang="0">
                <a:pos x="38" y="150"/>
              </a:cxn>
              <a:cxn ang="0">
                <a:pos x="18" y="120"/>
              </a:cxn>
              <a:cxn ang="0">
                <a:pos x="11" y="105"/>
              </a:cxn>
              <a:cxn ang="0">
                <a:pos x="7" y="92"/>
              </a:cxn>
              <a:cxn ang="0">
                <a:pos x="1" y="72"/>
              </a:cxn>
              <a:cxn ang="0">
                <a:pos x="0" y="60"/>
              </a:cxn>
              <a:cxn ang="0">
                <a:pos x="1" y="54"/>
              </a:cxn>
              <a:cxn ang="0">
                <a:pos x="3" y="47"/>
              </a:cxn>
              <a:cxn ang="0">
                <a:pos x="43" y="5"/>
              </a:cxn>
              <a:cxn ang="0">
                <a:pos x="47" y="2"/>
              </a:cxn>
              <a:cxn ang="0">
                <a:pos x="52" y="0"/>
              </a:cxn>
              <a:cxn ang="0">
                <a:pos x="58" y="4"/>
              </a:cxn>
              <a:cxn ang="0">
                <a:pos x="63" y="7"/>
              </a:cxn>
              <a:cxn ang="0">
                <a:pos x="92" y="62"/>
              </a:cxn>
              <a:cxn ang="0">
                <a:pos x="92" y="72"/>
              </a:cxn>
              <a:cxn ang="0">
                <a:pos x="90" y="76"/>
              </a:cxn>
              <a:cxn ang="0">
                <a:pos x="76" y="94"/>
              </a:cxn>
              <a:cxn ang="0">
                <a:pos x="74" y="96"/>
              </a:cxn>
              <a:cxn ang="0">
                <a:pos x="74" y="98"/>
              </a:cxn>
              <a:cxn ang="0">
                <a:pos x="79" y="110"/>
              </a:cxn>
              <a:cxn ang="0">
                <a:pos x="88" y="125"/>
              </a:cxn>
              <a:cxn ang="0">
                <a:pos x="96" y="136"/>
              </a:cxn>
              <a:cxn ang="0">
                <a:pos x="108" y="147"/>
              </a:cxn>
              <a:cxn ang="0">
                <a:pos x="128" y="167"/>
              </a:cxn>
              <a:cxn ang="0">
                <a:pos x="145" y="176"/>
              </a:cxn>
              <a:cxn ang="0">
                <a:pos x="154" y="181"/>
              </a:cxn>
              <a:cxn ang="0">
                <a:pos x="157" y="181"/>
              </a:cxn>
              <a:cxn ang="0">
                <a:pos x="159" y="181"/>
              </a:cxn>
              <a:cxn ang="0">
                <a:pos x="177" y="165"/>
              </a:cxn>
              <a:cxn ang="0">
                <a:pos x="181" y="161"/>
              </a:cxn>
              <a:cxn ang="0">
                <a:pos x="188" y="159"/>
              </a:cxn>
              <a:cxn ang="0">
                <a:pos x="195" y="161"/>
              </a:cxn>
              <a:cxn ang="0">
                <a:pos x="248" y="192"/>
              </a:cxn>
              <a:cxn ang="0">
                <a:pos x="253" y="201"/>
              </a:cxn>
            </a:cxnLst>
            <a:rect l="0" t="0" r="r" b="b"/>
            <a:pathLst>
              <a:path w="253" h="254">
                <a:moveTo>
                  <a:pt x="253" y="201"/>
                </a:moveTo>
                <a:lnTo>
                  <a:pt x="253" y="201"/>
                </a:lnTo>
                <a:lnTo>
                  <a:pt x="253" y="207"/>
                </a:lnTo>
                <a:lnTo>
                  <a:pt x="250" y="212"/>
                </a:lnTo>
                <a:lnTo>
                  <a:pt x="214" y="246"/>
                </a:lnTo>
                <a:lnTo>
                  <a:pt x="214" y="246"/>
                </a:lnTo>
                <a:lnTo>
                  <a:pt x="208" y="252"/>
                </a:lnTo>
                <a:lnTo>
                  <a:pt x="208" y="252"/>
                </a:lnTo>
                <a:lnTo>
                  <a:pt x="201" y="254"/>
                </a:lnTo>
                <a:lnTo>
                  <a:pt x="201" y="254"/>
                </a:lnTo>
                <a:lnTo>
                  <a:pt x="199" y="254"/>
                </a:lnTo>
                <a:lnTo>
                  <a:pt x="199" y="254"/>
                </a:lnTo>
                <a:lnTo>
                  <a:pt x="195" y="254"/>
                </a:lnTo>
                <a:lnTo>
                  <a:pt x="195" y="254"/>
                </a:lnTo>
                <a:lnTo>
                  <a:pt x="179" y="252"/>
                </a:lnTo>
                <a:lnTo>
                  <a:pt x="179" y="252"/>
                </a:lnTo>
                <a:lnTo>
                  <a:pt x="166" y="250"/>
                </a:lnTo>
                <a:lnTo>
                  <a:pt x="150" y="245"/>
                </a:lnTo>
                <a:lnTo>
                  <a:pt x="150" y="245"/>
                </a:lnTo>
                <a:lnTo>
                  <a:pt x="134" y="236"/>
                </a:lnTo>
                <a:lnTo>
                  <a:pt x="114" y="223"/>
                </a:lnTo>
                <a:lnTo>
                  <a:pt x="114" y="223"/>
                </a:lnTo>
                <a:lnTo>
                  <a:pt x="92" y="207"/>
                </a:lnTo>
                <a:lnTo>
                  <a:pt x="69" y="187"/>
                </a:lnTo>
                <a:lnTo>
                  <a:pt x="69" y="187"/>
                </a:lnTo>
                <a:lnTo>
                  <a:pt x="52" y="169"/>
                </a:lnTo>
                <a:lnTo>
                  <a:pt x="38" y="150"/>
                </a:lnTo>
                <a:lnTo>
                  <a:pt x="38" y="150"/>
                </a:lnTo>
                <a:lnTo>
                  <a:pt x="27" y="134"/>
                </a:lnTo>
                <a:lnTo>
                  <a:pt x="18" y="120"/>
                </a:lnTo>
                <a:lnTo>
                  <a:pt x="18" y="120"/>
                </a:lnTo>
                <a:lnTo>
                  <a:pt x="11" y="105"/>
                </a:lnTo>
                <a:lnTo>
                  <a:pt x="7" y="92"/>
                </a:lnTo>
                <a:lnTo>
                  <a:pt x="7" y="92"/>
                </a:lnTo>
                <a:lnTo>
                  <a:pt x="1" y="72"/>
                </a:lnTo>
                <a:lnTo>
                  <a:pt x="1" y="72"/>
                </a:lnTo>
                <a:lnTo>
                  <a:pt x="0" y="60"/>
                </a:lnTo>
                <a:lnTo>
                  <a:pt x="0" y="60"/>
                </a:lnTo>
                <a:lnTo>
                  <a:pt x="1" y="54"/>
                </a:lnTo>
                <a:lnTo>
                  <a:pt x="1" y="54"/>
                </a:lnTo>
                <a:lnTo>
                  <a:pt x="3" y="47"/>
                </a:lnTo>
                <a:lnTo>
                  <a:pt x="3" y="47"/>
                </a:lnTo>
                <a:lnTo>
                  <a:pt x="7" y="40"/>
                </a:lnTo>
                <a:lnTo>
                  <a:pt x="43" y="5"/>
                </a:lnTo>
                <a:lnTo>
                  <a:pt x="43" y="5"/>
                </a:lnTo>
                <a:lnTo>
                  <a:pt x="47" y="2"/>
                </a:lnTo>
                <a:lnTo>
                  <a:pt x="52" y="0"/>
                </a:lnTo>
                <a:lnTo>
                  <a:pt x="52" y="0"/>
                </a:lnTo>
                <a:lnTo>
                  <a:pt x="56" y="2"/>
                </a:lnTo>
                <a:lnTo>
                  <a:pt x="58" y="4"/>
                </a:lnTo>
                <a:lnTo>
                  <a:pt x="58" y="4"/>
                </a:lnTo>
                <a:lnTo>
                  <a:pt x="63" y="7"/>
                </a:lnTo>
                <a:lnTo>
                  <a:pt x="92" y="62"/>
                </a:lnTo>
                <a:lnTo>
                  <a:pt x="92" y="62"/>
                </a:lnTo>
                <a:lnTo>
                  <a:pt x="92" y="67"/>
                </a:lnTo>
                <a:lnTo>
                  <a:pt x="92" y="72"/>
                </a:lnTo>
                <a:lnTo>
                  <a:pt x="92" y="72"/>
                </a:lnTo>
                <a:lnTo>
                  <a:pt x="90" y="76"/>
                </a:lnTo>
                <a:lnTo>
                  <a:pt x="88" y="80"/>
                </a:lnTo>
                <a:lnTo>
                  <a:pt x="76" y="94"/>
                </a:lnTo>
                <a:lnTo>
                  <a:pt x="76" y="94"/>
                </a:lnTo>
                <a:lnTo>
                  <a:pt x="74" y="96"/>
                </a:lnTo>
                <a:lnTo>
                  <a:pt x="74" y="96"/>
                </a:lnTo>
                <a:lnTo>
                  <a:pt x="74" y="98"/>
                </a:lnTo>
                <a:lnTo>
                  <a:pt x="74" y="98"/>
                </a:lnTo>
                <a:lnTo>
                  <a:pt x="79" y="110"/>
                </a:lnTo>
                <a:lnTo>
                  <a:pt x="79" y="110"/>
                </a:lnTo>
                <a:lnTo>
                  <a:pt x="88" y="125"/>
                </a:lnTo>
                <a:lnTo>
                  <a:pt x="88" y="125"/>
                </a:lnTo>
                <a:lnTo>
                  <a:pt x="96" y="136"/>
                </a:lnTo>
                <a:lnTo>
                  <a:pt x="108" y="147"/>
                </a:lnTo>
                <a:lnTo>
                  <a:pt x="108" y="147"/>
                </a:lnTo>
                <a:lnTo>
                  <a:pt x="119" y="158"/>
                </a:lnTo>
                <a:lnTo>
                  <a:pt x="128" y="167"/>
                </a:lnTo>
                <a:lnTo>
                  <a:pt x="128" y="167"/>
                </a:lnTo>
                <a:lnTo>
                  <a:pt x="145" y="176"/>
                </a:lnTo>
                <a:lnTo>
                  <a:pt x="145" y="176"/>
                </a:lnTo>
                <a:lnTo>
                  <a:pt x="154" y="181"/>
                </a:lnTo>
                <a:lnTo>
                  <a:pt x="157" y="181"/>
                </a:lnTo>
                <a:lnTo>
                  <a:pt x="157" y="181"/>
                </a:lnTo>
                <a:lnTo>
                  <a:pt x="159" y="181"/>
                </a:lnTo>
                <a:lnTo>
                  <a:pt x="159" y="181"/>
                </a:lnTo>
                <a:lnTo>
                  <a:pt x="161" y="179"/>
                </a:lnTo>
                <a:lnTo>
                  <a:pt x="177" y="165"/>
                </a:lnTo>
                <a:lnTo>
                  <a:pt x="177" y="165"/>
                </a:lnTo>
                <a:lnTo>
                  <a:pt x="181" y="161"/>
                </a:lnTo>
                <a:lnTo>
                  <a:pt x="188" y="159"/>
                </a:lnTo>
                <a:lnTo>
                  <a:pt x="188" y="159"/>
                </a:lnTo>
                <a:lnTo>
                  <a:pt x="195" y="161"/>
                </a:lnTo>
                <a:lnTo>
                  <a:pt x="195" y="161"/>
                </a:lnTo>
                <a:lnTo>
                  <a:pt x="248" y="192"/>
                </a:lnTo>
                <a:lnTo>
                  <a:pt x="248" y="192"/>
                </a:lnTo>
                <a:lnTo>
                  <a:pt x="252" y="196"/>
                </a:lnTo>
                <a:lnTo>
                  <a:pt x="253" y="201"/>
                </a:lnTo>
                <a:lnTo>
                  <a:pt x="253" y="20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78" name="Freeform 106">
            <a:extLst>
              <a:ext uri="{FF2B5EF4-FFF2-40B4-BE49-F238E27FC236}">
                <a16:creationId xmlns="" xmlns:a16="http://schemas.microsoft.com/office/drawing/2014/main" id="{FB9A3518-8703-A81B-3A9A-7C3AB3A0B723}"/>
              </a:ext>
            </a:extLst>
          </p:cNvPr>
          <p:cNvSpPr>
            <a:spLocks noEditPoints="1"/>
          </p:cNvSpPr>
          <p:nvPr/>
        </p:nvSpPr>
        <p:spPr bwMode="auto">
          <a:xfrm>
            <a:off x="7280258" y="5606183"/>
            <a:ext cx="315828" cy="23503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34" y="0"/>
              </a:cxn>
              <a:cxn ang="0">
                <a:pos x="18" y="7"/>
              </a:cxn>
              <a:cxn ang="0">
                <a:pos x="7" y="18"/>
              </a:cxn>
              <a:cxn ang="0">
                <a:pos x="0" y="33"/>
              </a:cxn>
              <a:cxn ang="0">
                <a:pos x="0" y="214"/>
              </a:cxn>
              <a:cxn ang="0">
                <a:pos x="0" y="221"/>
              </a:cxn>
              <a:cxn ang="0">
                <a:pos x="7" y="237"/>
              </a:cxn>
              <a:cxn ang="0">
                <a:pos x="18" y="248"/>
              </a:cxn>
              <a:cxn ang="0">
                <a:pos x="34" y="256"/>
              </a:cxn>
              <a:cxn ang="0">
                <a:pos x="299" y="256"/>
              </a:cxn>
              <a:cxn ang="0">
                <a:pos x="308" y="256"/>
              </a:cxn>
              <a:cxn ang="0">
                <a:pos x="322" y="248"/>
              </a:cxn>
              <a:cxn ang="0">
                <a:pos x="335" y="237"/>
              </a:cxn>
              <a:cxn ang="0">
                <a:pos x="340" y="221"/>
              </a:cxn>
              <a:cxn ang="0">
                <a:pos x="342" y="42"/>
              </a:cxn>
              <a:cxn ang="0">
                <a:pos x="340" y="33"/>
              </a:cxn>
              <a:cxn ang="0">
                <a:pos x="335" y="18"/>
              </a:cxn>
              <a:cxn ang="0">
                <a:pos x="322" y="7"/>
              </a:cxn>
              <a:cxn ang="0">
                <a:pos x="308" y="0"/>
              </a:cxn>
              <a:cxn ang="0">
                <a:pos x="299" y="0"/>
              </a:cxn>
              <a:cxn ang="0">
                <a:pos x="319" y="36"/>
              </a:cxn>
              <a:cxn ang="0">
                <a:pos x="320" y="42"/>
              </a:cxn>
              <a:cxn ang="0">
                <a:pos x="320" y="214"/>
              </a:cxn>
              <a:cxn ang="0">
                <a:pos x="228" y="114"/>
              </a:cxn>
              <a:cxn ang="0">
                <a:pos x="299" y="20"/>
              </a:cxn>
              <a:cxn ang="0">
                <a:pos x="170" y="134"/>
              </a:cxn>
              <a:cxn ang="0">
                <a:pos x="38" y="22"/>
              </a:cxn>
              <a:cxn ang="0">
                <a:pos x="299" y="20"/>
              </a:cxn>
              <a:cxn ang="0">
                <a:pos x="21" y="218"/>
              </a:cxn>
              <a:cxn ang="0">
                <a:pos x="21" y="42"/>
              </a:cxn>
              <a:cxn ang="0">
                <a:pos x="21" y="36"/>
              </a:cxn>
              <a:cxn ang="0">
                <a:pos x="21" y="218"/>
              </a:cxn>
              <a:cxn ang="0">
                <a:pos x="41" y="234"/>
              </a:cxn>
              <a:cxn ang="0">
                <a:pos x="128" y="127"/>
              </a:cxn>
              <a:cxn ang="0">
                <a:pos x="163" y="158"/>
              </a:cxn>
              <a:cxn ang="0">
                <a:pos x="170" y="160"/>
              </a:cxn>
              <a:cxn ang="0">
                <a:pos x="174" y="160"/>
              </a:cxn>
              <a:cxn ang="0">
                <a:pos x="212" y="127"/>
              </a:cxn>
              <a:cxn ang="0">
                <a:pos x="306" y="234"/>
              </a:cxn>
              <a:cxn ang="0">
                <a:pos x="41" y="234"/>
              </a:cxn>
            </a:cxnLst>
            <a:rect l="0" t="0" r="r" b="b"/>
            <a:pathLst>
              <a:path w="342" h="256">
                <a:moveTo>
                  <a:pt x="299" y="0"/>
                </a:moveTo>
                <a:lnTo>
                  <a:pt x="41" y="0"/>
                </a:lnTo>
                <a:lnTo>
                  <a:pt x="41" y="0"/>
                </a:lnTo>
                <a:lnTo>
                  <a:pt x="34" y="0"/>
                </a:lnTo>
                <a:lnTo>
                  <a:pt x="25" y="2"/>
                </a:lnTo>
                <a:lnTo>
                  <a:pt x="18" y="7"/>
                </a:lnTo>
                <a:lnTo>
                  <a:pt x="12" y="11"/>
                </a:lnTo>
                <a:lnTo>
                  <a:pt x="7" y="18"/>
                </a:lnTo>
                <a:lnTo>
                  <a:pt x="3" y="25"/>
                </a:lnTo>
                <a:lnTo>
                  <a:pt x="0" y="33"/>
                </a:lnTo>
                <a:lnTo>
                  <a:pt x="0" y="42"/>
                </a:lnTo>
                <a:lnTo>
                  <a:pt x="0" y="214"/>
                </a:lnTo>
                <a:lnTo>
                  <a:pt x="0" y="214"/>
                </a:lnTo>
                <a:lnTo>
                  <a:pt x="0" y="221"/>
                </a:lnTo>
                <a:lnTo>
                  <a:pt x="3" y="230"/>
                </a:lnTo>
                <a:lnTo>
                  <a:pt x="7" y="237"/>
                </a:lnTo>
                <a:lnTo>
                  <a:pt x="12" y="243"/>
                </a:lnTo>
                <a:lnTo>
                  <a:pt x="18" y="248"/>
                </a:lnTo>
                <a:lnTo>
                  <a:pt x="25" y="252"/>
                </a:lnTo>
                <a:lnTo>
                  <a:pt x="34" y="256"/>
                </a:lnTo>
                <a:lnTo>
                  <a:pt x="41" y="256"/>
                </a:lnTo>
                <a:lnTo>
                  <a:pt x="299" y="256"/>
                </a:lnTo>
                <a:lnTo>
                  <a:pt x="299" y="256"/>
                </a:lnTo>
                <a:lnTo>
                  <a:pt x="308" y="256"/>
                </a:lnTo>
                <a:lnTo>
                  <a:pt x="315" y="252"/>
                </a:lnTo>
                <a:lnTo>
                  <a:pt x="322" y="248"/>
                </a:lnTo>
                <a:lnTo>
                  <a:pt x="330" y="243"/>
                </a:lnTo>
                <a:lnTo>
                  <a:pt x="335" y="237"/>
                </a:lnTo>
                <a:lnTo>
                  <a:pt x="339" y="230"/>
                </a:lnTo>
                <a:lnTo>
                  <a:pt x="340" y="221"/>
                </a:lnTo>
                <a:lnTo>
                  <a:pt x="342" y="214"/>
                </a:lnTo>
                <a:lnTo>
                  <a:pt x="342" y="42"/>
                </a:lnTo>
                <a:lnTo>
                  <a:pt x="342" y="42"/>
                </a:lnTo>
                <a:lnTo>
                  <a:pt x="340" y="33"/>
                </a:lnTo>
                <a:lnTo>
                  <a:pt x="339" y="25"/>
                </a:lnTo>
                <a:lnTo>
                  <a:pt x="335" y="18"/>
                </a:lnTo>
                <a:lnTo>
                  <a:pt x="330" y="11"/>
                </a:lnTo>
                <a:lnTo>
                  <a:pt x="322" y="7"/>
                </a:lnTo>
                <a:lnTo>
                  <a:pt x="315" y="2"/>
                </a:lnTo>
                <a:lnTo>
                  <a:pt x="308" y="0"/>
                </a:lnTo>
                <a:lnTo>
                  <a:pt x="299" y="0"/>
                </a:lnTo>
                <a:lnTo>
                  <a:pt x="299" y="0"/>
                </a:lnTo>
                <a:close/>
                <a:moveTo>
                  <a:pt x="228" y="114"/>
                </a:moveTo>
                <a:lnTo>
                  <a:pt x="319" y="36"/>
                </a:lnTo>
                <a:lnTo>
                  <a:pt x="319" y="36"/>
                </a:lnTo>
                <a:lnTo>
                  <a:pt x="320" y="42"/>
                </a:lnTo>
                <a:lnTo>
                  <a:pt x="320" y="214"/>
                </a:lnTo>
                <a:lnTo>
                  <a:pt x="320" y="214"/>
                </a:lnTo>
                <a:lnTo>
                  <a:pt x="320" y="218"/>
                </a:lnTo>
                <a:lnTo>
                  <a:pt x="228" y="114"/>
                </a:lnTo>
                <a:close/>
                <a:moveTo>
                  <a:pt x="299" y="20"/>
                </a:moveTo>
                <a:lnTo>
                  <a:pt x="299" y="20"/>
                </a:lnTo>
                <a:lnTo>
                  <a:pt x="302" y="22"/>
                </a:lnTo>
                <a:lnTo>
                  <a:pt x="170" y="134"/>
                </a:lnTo>
                <a:lnTo>
                  <a:pt x="38" y="22"/>
                </a:lnTo>
                <a:lnTo>
                  <a:pt x="38" y="22"/>
                </a:lnTo>
                <a:lnTo>
                  <a:pt x="41" y="20"/>
                </a:lnTo>
                <a:lnTo>
                  <a:pt x="299" y="20"/>
                </a:lnTo>
                <a:close/>
                <a:moveTo>
                  <a:pt x="21" y="218"/>
                </a:moveTo>
                <a:lnTo>
                  <a:pt x="21" y="218"/>
                </a:lnTo>
                <a:lnTo>
                  <a:pt x="21" y="214"/>
                </a:lnTo>
                <a:lnTo>
                  <a:pt x="21" y="42"/>
                </a:lnTo>
                <a:lnTo>
                  <a:pt x="21" y="42"/>
                </a:lnTo>
                <a:lnTo>
                  <a:pt x="21" y="36"/>
                </a:lnTo>
                <a:lnTo>
                  <a:pt x="112" y="114"/>
                </a:lnTo>
                <a:lnTo>
                  <a:pt x="21" y="218"/>
                </a:lnTo>
                <a:close/>
                <a:moveTo>
                  <a:pt x="41" y="234"/>
                </a:moveTo>
                <a:lnTo>
                  <a:pt x="41" y="234"/>
                </a:lnTo>
                <a:lnTo>
                  <a:pt x="36" y="234"/>
                </a:lnTo>
                <a:lnTo>
                  <a:pt x="128" y="127"/>
                </a:lnTo>
                <a:lnTo>
                  <a:pt x="163" y="158"/>
                </a:lnTo>
                <a:lnTo>
                  <a:pt x="163" y="158"/>
                </a:lnTo>
                <a:lnTo>
                  <a:pt x="166" y="160"/>
                </a:lnTo>
                <a:lnTo>
                  <a:pt x="170" y="160"/>
                </a:lnTo>
                <a:lnTo>
                  <a:pt x="170" y="160"/>
                </a:lnTo>
                <a:lnTo>
                  <a:pt x="174" y="160"/>
                </a:lnTo>
                <a:lnTo>
                  <a:pt x="177" y="158"/>
                </a:lnTo>
                <a:lnTo>
                  <a:pt x="212" y="127"/>
                </a:lnTo>
                <a:lnTo>
                  <a:pt x="306" y="234"/>
                </a:lnTo>
                <a:lnTo>
                  <a:pt x="306" y="234"/>
                </a:lnTo>
                <a:lnTo>
                  <a:pt x="299" y="234"/>
                </a:lnTo>
                <a:lnTo>
                  <a:pt x="41" y="23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348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142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맑은 고딕</vt:lpstr>
      <vt:lpstr>Arial</vt:lpstr>
      <vt:lpstr>B Mitra</vt:lpstr>
      <vt:lpstr>Calibri</vt:lpstr>
      <vt:lpstr>Calibri Light</vt:lpstr>
      <vt:lpstr>Cinema</vt:lpstr>
      <vt:lpstr>Gill Sans</vt:lpstr>
      <vt:lpstr>Poppins SemiBold</vt:lpstr>
      <vt:lpstr>Sahel Black</vt:lpstr>
      <vt:lpstr>Zar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free</cp:lastModifiedBy>
  <cp:revision>13</cp:revision>
  <dcterms:created xsi:type="dcterms:W3CDTF">2023-07-01T05:47:03Z</dcterms:created>
  <dcterms:modified xsi:type="dcterms:W3CDTF">2025-06-29T07:47:02Z</dcterms:modified>
</cp:coreProperties>
</file>